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75" r:id="rId1"/>
  </p:sldMasterIdLst>
  <p:notesMasterIdLst>
    <p:notesMasterId r:id="rId9"/>
  </p:notesMasterIdLst>
  <p:sldIdLst>
    <p:sldId id="257" r:id="rId2"/>
    <p:sldId id="258" r:id="rId3"/>
    <p:sldId id="355" r:id="rId4"/>
    <p:sldId id="366" r:id="rId5"/>
    <p:sldId id="367" r:id="rId6"/>
    <p:sldId id="363" r:id="rId7"/>
    <p:sldId id="362" r:id="rId8"/>
  </p:sldIdLst>
  <p:sldSz cx="10566400" cy="5943600"/>
  <p:notesSz cx="6858000" cy="9144000"/>
  <p:embeddedFontLst>
    <p:embeddedFont>
      <p:font typeface="Baskerville Old Face" panose="02020602080505020303" pitchFamily="18" charset="0"/>
      <p:regular r:id="rId10"/>
    </p:embeddedFont>
    <p:embeddedFont>
      <p:font typeface="Bookman Old Style" panose="02050604050505020204" pitchFamily="18" charset="0"/>
      <p:regular r:id="rId11"/>
      <p:bold r:id="rId12"/>
      <p:italic r:id="rId13"/>
      <p:boldItalic r:id="rId14"/>
    </p:embeddedFont>
    <p:embeddedFont>
      <p:font typeface="Garamond" panose="02020404030301010803" pitchFamily="18" charset="0"/>
      <p:regular r:id="rId15"/>
      <p:bold r:id="rId16"/>
      <p:italic r:id="rId17"/>
    </p:embeddedFont>
    <p:embeddedFont>
      <p:font typeface="Wingdings 2" panose="05020102010507070707" pitchFamily="18" charset="2"/>
      <p:regular r:id="rId18"/>
    </p:embeddedFont>
  </p:embeddedFontLst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2" pos="33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66"/>
    <a:srgbClr val="6600FF"/>
    <a:srgbClr val="008000"/>
    <a:srgbClr val="CC0000"/>
    <a:srgbClr val="FFFFFF"/>
    <a:srgbClr val="9966FF"/>
    <a:srgbClr val="ECC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8"/>
    <p:restoredTop sz="86464"/>
  </p:normalViewPr>
  <p:slideViewPr>
    <p:cSldViewPr snapToGrid="0" showGuides="1">
      <p:cViewPr varScale="1">
        <p:scale>
          <a:sx n="92" d="100"/>
          <a:sy n="92" d="100"/>
        </p:scale>
        <p:origin x="216" y="84"/>
      </p:cViewPr>
      <p:guideLst>
        <p:guide orient="horz" pos="1872"/>
        <p:guide pos="33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364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F3C01B-4E4E-446B-A7DA-F011A585E47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309</a:t>
            </a:r>
          </a:p>
        </p:txBody>
      </p:sp>
      <p:sp>
        <p:nvSpPr>
          <p:cNvPr id="1741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/>
              <a:t>1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</a:t>
            </a:r>
          </a:p>
        </p:txBody>
      </p:sp>
      <p:sp>
        <p:nvSpPr>
          <p:cNvPr id="1946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/>
              <a:t>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en-US" altLang="en-US" dirty="0"/>
          </a:p>
        </p:txBody>
      </p:sp>
      <p:sp>
        <p:nvSpPr>
          <p:cNvPr id="2150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/>
              <a:t>3</a:t>
            </a:fld>
            <a:endParaRPr lang="en-US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1"/>
          <p:cNvGrpSpPr/>
          <p:nvPr/>
        </p:nvGrpSpPr>
        <p:grpSpPr>
          <a:xfrm>
            <a:off x="0" y="0"/>
            <a:ext cx="10566400" cy="5943600"/>
            <a:chOff x="0" y="0"/>
            <a:chExt cx="9144677" cy="6858000"/>
          </a:xfrm>
        </p:grpSpPr>
        <p:pic>
          <p:nvPicPr>
            <p:cNvPr id="2057" name="Picture 12" descr="SD-PanelTitle-R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061" name="Picture 14" descr="HDRibbonTitle-UniformTrim.png"/>
            <p:cNvPicPr>
              <a:picLocks noChangeAspect="1"/>
            </p:cNvPicPr>
            <p:nvPr/>
          </p:nvPicPr>
          <p:blipFill>
            <a:blip r:embed="rId3"/>
            <a:srcRect l="-2" r="47958"/>
            <a:stretch>
              <a:fillRect/>
            </a:stretch>
          </p:blipFill>
          <p:spPr>
            <a:xfrm>
              <a:off x="0" y="3128434"/>
              <a:ext cx="1664208" cy="61264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62" name="Picture 15" descr="HDRibbonTitle-UniformTrim.png"/>
            <p:cNvPicPr>
              <a:picLocks noChangeAspect="1"/>
            </p:cNvPicPr>
            <p:nvPr/>
          </p:nvPicPr>
          <p:blipFill>
            <a:blip r:embed="rId3"/>
            <a:srcRect l="-2" r="47958"/>
            <a:stretch>
              <a:fillRect/>
            </a:stretch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  <a:noFill/>
            <a:ln w="9525">
              <a:noFill/>
            </a:ln>
          </p:spPr>
        </p:pic>
      </p:grpSp>
      <p:cxnSp>
        <p:nvCxnSpPr>
          <p:cNvPr id="17" name="Straight Connector 16"/>
          <p:cNvCxnSpPr/>
          <p:nvPr/>
        </p:nvCxnSpPr>
        <p:spPr>
          <a:xfrm>
            <a:off x="2333413" y="3008948"/>
            <a:ext cx="590874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0901" y="1570282"/>
            <a:ext cx="6134690" cy="1313462"/>
          </a:xfrm>
        </p:spPr>
        <p:txBody>
          <a:bodyPr anchor="b">
            <a:noAutofit/>
          </a:bodyPr>
          <a:lstStyle>
            <a:lvl1pPr algn="ctr">
              <a:defRPr sz="416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20901" y="3118551"/>
            <a:ext cx="6134690" cy="1193964"/>
          </a:xfrm>
        </p:spPr>
        <p:txBody>
          <a:bodyPr>
            <a:normAutofit/>
          </a:bodyPr>
          <a:lstStyle>
            <a:lvl1pPr marL="0" indent="0" algn="ctr">
              <a:buNone/>
              <a:defRPr sz="1733">
                <a:solidFill>
                  <a:schemeClr val="tx1"/>
                </a:solidFill>
              </a:defRPr>
            </a:lvl1pPr>
            <a:lvl2pPr marL="396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92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88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85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81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77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73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70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7009413" y="4380653"/>
            <a:ext cx="777804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C3892F96-8F51-4EB1-A673-8A1BCB07915D}" type="datetime2">
              <a:rPr lang="en-US" smtClean="0"/>
              <a:pPr>
                <a:defRPr/>
              </a:pPr>
              <a:t>Sunday, September 27, 2026</a:t>
            </a:fld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21513" y="4380653"/>
            <a:ext cx="469617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7104" y="4380653"/>
            <a:ext cx="478791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230ABF6F-B32C-4A38-BB27-8CB121A205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08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1476729" y="2041737"/>
            <a:ext cx="762211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01C98475-C4C3-4008-9AAB-ABCEC12C620B}" type="datetime2">
              <a:rPr lang="en-US" smtClean="0"/>
              <a:pPr>
                <a:defRPr/>
              </a:pPr>
              <a:t>Sunday, September 27, 2026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626888A5-F8DC-4520-8A0C-B929A212ED6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521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1476729" y="3119015"/>
            <a:ext cx="762211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337" y="1422558"/>
            <a:ext cx="7621506" cy="1579512"/>
          </a:xfrm>
        </p:spPr>
        <p:txBody>
          <a:bodyPr anchor="b">
            <a:normAutofit/>
          </a:bodyPr>
          <a:lstStyle>
            <a:lvl1pPr algn="ctr">
              <a:defRPr sz="346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7337" y="3236878"/>
            <a:ext cx="7621506" cy="944680"/>
          </a:xfrm>
        </p:spPr>
        <p:txBody>
          <a:bodyPr>
            <a:normAutofit/>
          </a:bodyPr>
          <a:lstStyle>
            <a:lvl1pPr marL="0" indent="0" algn="ctr">
              <a:buNone/>
              <a:defRPr sz="2080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F12141B2-5017-4339-844B-0ADC7C6E0F9C}" type="datetime2">
              <a:rPr lang="en-US" smtClean="0"/>
              <a:pPr>
                <a:defRPr/>
              </a:pPr>
              <a:t>Sunday, September 27, 2026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766DA10E-F614-45F8-B6DD-C51767C5BF0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758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1476729" y="2041737"/>
            <a:ext cx="762211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934" y="793293"/>
            <a:ext cx="7856315" cy="11300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59934" y="2155545"/>
            <a:ext cx="3856736" cy="298765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7731" y="2155545"/>
            <a:ext cx="3856736" cy="298765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687E553C-81AB-4A0E-9591-9885CA10FB1F}" type="datetime2">
              <a:rPr lang="en-US" smtClean="0"/>
              <a:pPr>
                <a:defRPr/>
              </a:pPr>
              <a:t>Sunday, September 27, 2026</a:t>
            </a:fld>
            <a:endParaRPr lang="en-US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4B287EE9-9C96-42A6-8AAC-857C16F3F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5261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1476729" y="2040361"/>
            <a:ext cx="762211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9936" y="2304062"/>
            <a:ext cx="3856736" cy="499427"/>
          </a:xfrm>
        </p:spPr>
        <p:txBody>
          <a:bodyPr anchor="b">
            <a:noAutofit/>
          </a:bodyPr>
          <a:lstStyle>
            <a:lvl1pPr marL="0" indent="0">
              <a:buNone/>
              <a:defRPr sz="2080" b="0">
                <a:solidFill>
                  <a:schemeClr val="accent1"/>
                </a:solidFill>
              </a:defRPr>
            </a:lvl1pPr>
            <a:lvl2pPr marL="396255" indent="0">
              <a:buNone/>
              <a:defRPr sz="1733" b="1"/>
            </a:lvl2pPr>
            <a:lvl3pPr marL="792510" indent="0">
              <a:buNone/>
              <a:defRPr sz="1560" b="1"/>
            </a:lvl3pPr>
            <a:lvl4pPr marL="1188766" indent="0">
              <a:buNone/>
              <a:defRPr sz="1387" b="1"/>
            </a:lvl4pPr>
            <a:lvl5pPr marL="1585021" indent="0">
              <a:buNone/>
              <a:defRPr sz="1387" b="1"/>
            </a:lvl5pPr>
            <a:lvl6pPr marL="1981276" indent="0">
              <a:buNone/>
              <a:defRPr sz="1387" b="1"/>
            </a:lvl6pPr>
            <a:lvl7pPr marL="2377531" indent="0">
              <a:buNone/>
              <a:defRPr sz="1387" b="1"/>
            </a:lvl7pPr>
            <a:lvl8pPr marL="2773787" indent="0">
              <a:buNone/>
              <a:defRPr sz="1387" b="1"/>
            </a:lvl8pPr>
            <a:lvl9pPr marL="3170042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9936" y="2810828"/>
            <a:ext cx="3856736" cy="234574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63895" y="2304062"/>
            <a:ext cx="3856736" cy="499427"/>
          </a:xfrm>
        </p:spPr>
        <p:txBody>
          <a:bodyPr anchor="b">
            <a:noAutofit/>
          </a:bodyPr>
          <a:lstStyle>
            <a:lvl1pPr marL="0" indent="0">
              <a:buNone/>
              <a:defRPr sz="2080" b="0">
                <a:solidFill>
                  <a:schemeClr val="accent1"/>
                </a:solidFill>
              </a:defRPr>
            </a:lvl1pPr>
            <a:lvl2pPr marL="396255" indent="0">
              <a:buNone/>
              <a:defRPr sz="1733" b="1"/>
            </a:lvl2pPr>
            <a:lvl3pPr marL="792510" indent="0">
              <a:buNone/>
              <a:defRPr sz="1560" b="1"/>
            </a:lvl3pPr>
            <a:lvl4pPr marL="1188766" indent="0">
              <a:buNone/>
              <a:defRPr sz="1387" b="1"/>
            </a:lvl4pPr>
            <a:lvl5pPr marL="1585021" indent="0">
              <a:buNone/>
              <a:defRPr sz="1387" b="1"/>
            </a:lvl5pPr>
            <a:lvl6pPr marL="1981276" indent="0">
              <a:buNone/>
              <a:defRPr sz="1387" b="1"/>
            </a:lvl6pPr>
            <a:lvl7pPr marL="2377531" indent="0">
              <a:buNone/>
              <a:defRPr sz="1387" b="1"/>
            </a:lvl7pPr>
            <a:lvl8pPr marL="2773787" indent="0">
              <a:buNone/>
              <a:defRPr sz="1387" b="1"/>
            </a:lvl8pPr>
            <a:lvl9pPr marL="3170042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63895" y="2810828"/>
            <a:ext cx="3856736" cy="234574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420A77DE-8125-4465-955F-AEDD54D1623C}" type="datetime2">
              <a:rPr lang="en-US" smtClean="0"/>
              <a:pPr>
                <a:defRPr/>
              </a:pPr>
              <a:t>Sunday, September 27, 2026</a:t>
            </a:fld>
            <a:endParaRPr lang="en-US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956616C8-8F5C-420B-A447-CA9197DE0CC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800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1476729" y="2040361"/>
            <a:ext cx="762211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933" y="793293"/>
            <a:ext cx="7856316" cy="11300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D2C4EC26-A9A5-43DD-A2AE-07788289AF33}" type="datetime2">
              <a:rPr lang="en-US" smtClean="0"/>
              <a:pPr>
                <a:defRPr/>
              </a:pPr>
              <a:t>Sunday, September 27, 2026</a:t>
            </a:fld>
            <a:endParaRPr lang="en-US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4DE5F211-4429-4EAD-86DE-898A0159E0D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348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A3BC31-9E7D-4F57-BF3F-40BB6D47D75D}" type="datetime2">
              <a:rPr lang="en-US" smtClean="0"/>
              <a:pPr>
                <a:defRPr/>
              </a:pPr>
              <a:t>Sunday, September 27,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5E80C5-0D20-428A-905F-1824F07BF32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2299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1476729" y="2524655"/>
            <a:ext cx="26966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933" y="1203396"/>
            <a:ext cx="2931411" cy="1188720"/>
          </a:xfrm>
        </p:spPr>
        <p:txBody>
          <a:bodyPr anchor="b">
            <a:normAutofit/>
          </a:bodyPr>
          <a:lstStyle>
            <a:lvl1pPr algn="ctr">
              <a:defRPr sz="20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961" y="851182"/>
            <a:ext cx="4455290" cy="424123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9933" y="2626923"/>
            <a:ext cx="2931411" cy="2113283"/>
          </a:xfrm>
        </p:spPr>
        <p:txBody>
          <a:bodyPr>
            <a:normAutofit/>
          </a:bodyPr>
          <a:lstStyle>
            <a:lvl1pPr marL="0" indent="0" algn="ctr">
              <a:buNone/>
              <a:defRPr sz="1387"/>
            </a:lvl1pPr>
            <a:lvl2pPr marL="396255" indent="0">
              <a:buNone/>
              <a:defRPr sz="1040"/>
            </a:lvl2pPr>
            <a:lvl3pPr marL="792510" indent="0">
              <a:buNone/>
              <a:defRPr sz="867"/>
            </a:lvl3pPr>
            <a:lvl4pPr marL="1188766" indent="0">
              <a:buNone/>
              <a:defRPr sz="780"/>
            </a:lvl4pPr>
            <a:lvl5pPr marL="1585021" indent="0">
              <a:buNone/>
              <a:defRPr sz="780"/>
            </a:lvl5pPr>
            <a:lvl6pPr marL="1981276" indent="0">
              <a:buNone/>
              <a:defRPr sz="780"/>
            </a:lvl6pPr>
            <a:lvl7pPr marL="2377531" indent="0">
              <a:buNone/>
              <a:defRPr sz="780"/>
            </a:lvl7pPr>
            <a:lvl8pPr marL="2773787" indent="0">
              <a:buNone/>
              <a:defRPr sz="780"/>
            </a:lvl8pPr>
            <a:lvl9pPr marL="3170042" indent="0">
              <a:buNone/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3606F78F-4D29-4519-B186-D66C5A172BBB}" type="datetime2">
              <a:rPr lang="en-US" smtClean="0"/>
              <a:pPr>
                <a:defRPr/>
              </a:pPr>
              <a:t>Sunday, September 27, 2026</a:t>
            </a:fld>
            <a:endParaRPr lang="en-US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182922FD-DE15-41C7-9CDF-EF293539AE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82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933" y="1632654"/>
            <a:ext cx="4197211" cy="1188720"/>
          </a:xfrm>
        </p:spPr>
        <p:txBody>
          <a:bodyPr anchor="b">
            <a:normAutofit/>
          </a:bodyPr>
          <a:lstStyle>
            <a:lvl1pPr algn="ctr">
              <a:defRPr sz="20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89325" y="895208"/>
            <a:ext cx="3385157" cy="4153185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387"/>
            </a:lvl1pPr>
            <a:lvl2pPr marL="396255" indent="0">
              <a:buNone/>
              <a:defRPr sz="1387"/>
            </a:lvl2pPr>
            <a:lvl3pPr marL="792510" indent="0">
              <a:buNone/>
              <a:defRPr sz="1387"/>
            </a:lvl3pPr>
            <a:lvl4pPr marL="1188766" indent="0">
              <a:buNone/>
              <a:defRPr sz="1387"/>
            </a:lvl4pPr>
            <a:lvl5pPr marL="1585021" indent="0">
              <a:buNone/>
              <a:defRPr sz="1387"/>
            </a:lvl5pPr>
            <a:lvl6pPr marL="1981276" indent="0">
              <a:buNone/>
              <a:defRPr sz="1387"/>
            </a:lvl6pPr>
            <a:lvl7pPr marL="2377531" indent="0">
              <a:buNone/>
              <a:defRPr sz="1387"/>
            </a:lvl7pPr>
            <a:lvl8pPr marL="2773787" indent="0">
              <a:buNone/>
              <a:defRPr sz="1387"/>
            </a:lvl8pPr>
            <a:lvl9pPr marL="3170042" indent="0">
              <a:buNone/>
              <a:defRPr sz="1387"/>
            </a:lvl9pPr>
          </a:lstStyle>
          <a:p>
            <a:pPr marL="0" marR="0" lvl="0" indent="0" algn="ctr" defTabSz="39625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52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None/>
              <a:defRPr/>
            </a:pPr>
            <a:r>
              <a:rPr kumimoji="0" lang="en-US" sz="1387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1387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9933" y="2821374"/>
            <a:ext cx="4197210" cy="1584960"/>
          </a:xfrm>
        </p:spPr>
        <p:txBody>
          <a:bodyPr>
            <a:normAutofit/>
          </a:bodyPr>
          <a:lstStyle>
            <a:lvl1pPr marL="0" indent="0" algn="ctr">
              <a:buNone/>
              <a:defRPr sz="1387"/>
            </a:lvl1pPr>
            <a:lvl2pPr marL="396255" indent="0">
              <a:buNone/>
              <a:defRPr sz="1040"/>
            </a:lvl2pPr>
            <a:lvl3pPr marL="792510" indent="0">
              <a:buNone/>
              <a:defRPr sz="867"/>
            </a:lvl3pPr>
            <a:lvl4pPr marL="1188766" indent="0">
              <a:buNone/>
              <a:defRPr sz="780"/>
            </a:lvl4pPr>
            <a:lvl5pPr marL="1585021" indent="0">
              <a:buNone/>
              <a:defRPr sz="780"/>
            </a:lvl5pPr>
            <a:lvl6pPr marL="1981276" indent="0">
              <a:buNone/>
              <a:defRPr sz="780"/>
            </a:lvl6pPr>
            <a:lvl7pPr marL="2377531" indent="0">
              <a:buNone/>
              <a:defRPr sz="780"/>
            </a:lvl7pPr>
            <a:lvl8pPr marL="2773787" indent="0">
              <a:buNone/>
              <a:defRPr sz="780"/>
            </a:lvl8pPr>
            <a:lvl9pPr marL="3170042" indent="0">
              <a:buNone/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356080-212A-4CB3-BA17-247CC2FD461F}" type="datetime2">
              <a:rPr lang="en-US" smtClean="0"/>
              <a:pPr>
                <a:defRPr/>
              </a:pPr>
              <a:t>Sunday, September 27,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1E2231-7E9A-4FE4-994C-77ABCD3C34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2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934" y="4173360"/>
            <a:ext cx="7856315" cy="491173"/>
          </a:xfrm>
        </p:spPr>
        <p:txBody>
          <a:bodyPr anchor="b">
            <a:normAutofit/>
          </a:bodyPr>
          <a:lstStyle>
            <a:lvl1pPr algn="ctr">
              <a:defRPr sz="20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5901" y="895209"/>
            <a:ext cx="8194601" cy="29131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387"/>
            </a:lvl1pPr>
            <a:lvl2pPr marL="396255" indent="0">
              <a:buNone/>
              <a:defRPr sz="1387"/>
            </a:lvl2pPr>
            <a:lvl3pPr marL="792510" indent="0">
              <a:buNone/>
              <a:defRPr sz="1387"/>
            </a:lvl3pPr>
            <a:lvl4pPr marL="1188766" indent="0">
              <a:buNone/>
              <a:defRPr sz="1387"/>
            </a:lvl4pPr>
            <a:lvl5pPr marL="1585021" indent="0">
              <a:buNone/>
              <a:defRPr sz="1387"/>
            </a:lvl5pPr>
            <a:lvl6pPr marL="1981276" indent="0">
              <a:buNone/>
              <a:defRPr sz="1387"/>
            </a:lvl6pPr>
            <a:lvl7pPr marL="2377531" indent="0">
              <a:buNone/>
              <a:defRPr sz="1387"/>
            </a:lvl7pPr>
            <a:lvl8pPr marL="2773787" indent="0">
              <a:buNone/>
              <a:defRPr sz="1387"/>
            </a:lvl8pPr>
            <a:lvl9pPr marL="3170042" indent="0">
              <a:buNone/>
              <a:defRPr sz="1387"/>
            </a:lvl9pPr>
          </a:lstStyle>
          <a:p>
            <a:pPr marL="0" marR="0" lvl="0" indent="0" algn="ctr" defTabSz="39625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52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None/>
              <a:defRPr/>
            </a:pPr>
            <a:r>
              <a:rPr kumimoji="0" lang="en-US" sz="1387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1387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9934" y="4664532"/>
            <a:ext cx="7856315" cy="427884"/>
          </a:xfrm>
        </p:spPr>
        <p:txBody>
          <a:bodyPr>
            <a:normAutofit/>
          </a:bodyPr>
          <a:lstStyle>
            <a:lvl1pPr marL="0" indent="0" algn="ctr">
              <a:buNone/>
              <a:defRPr sz="1387"/>
            </a:lvl1pPr>
            <a:lvl2pPr marL="396255" indent="0">
              <a:buNone/>
              <a:defRPr sz="1040"/>
            </a:lvl2pPr>
            <a:lvl3pPr marL="792510" indent="0">
              <a:buNone/>
              <a:defRPr sz="867"/>
            </a:lvl3pPr>
            <a:lvl4pPr marL="1188766" indent="0">
              <a:buNone/>
              <a:defRPr sz="780"/>
            </a:lvl4pPr>
            <a:lvl5pPr marL="1585021" indent="0">
              <a:buNone/>
              <a:defRPr sz="780"/>
            </a:lvl5pPr>
            <a:lvl6pPr marL="1981276" indent="0">
              <a:buNone/>
              <a:defRPr sz="780"/>
            </a:lvl6pPr>
            <a:lvl7pPr marL="2377531" indent="0">
              <a:buNone/>
              <a:defRPr sz="780"/>
            </a:lvl7pPr>
            <a:lvl8pPr marL="2773787" indent="0">
              <a:buNone/>
              <a:defRPr sz="780"/>
            </a:lvl8pPr>
            <a:lvl9pPr marL="3170042" indent="0">
              <a:buNone/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BB0A09-4428-45F9-B606-62363FD865E0}" type="datetime2">
              <a:rPr lang="en-US" smtClean="0"/>
              <a:pPr>
                <a:defRPr/>
              </a:pPr>
              <a:t>Sunday, September 27, 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E25A7E-8476-4203-8DE7-82F22C4107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550275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1476729" y="3588173"/>
            <a:ext cx="76349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934" y="785957"/>
            <a:ext cx="7856315" cy="2684812"/>
          </a:xfrm>
        </p:spPr>
        <p:txBody>
          <a:bodyPr>
            <a:normAutofit/>
          </a:bodyPr>
          <a:lstStyle>
            <a:lvl1pPr algn="ctr">
              <a:defRPr sz="277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9933" y="3705577"/>
            <a:ext cx="7856317" cy="13868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33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3EBB0A09-4428-45F9-B606-62363FD865E0}" type="datetime2">
              <a:rPr lang="en-US" smtClean="0"/>
              <a:pPr>
                <a:defRPr/>
              </a:pPr>
              <a:t>Sunday, September 27, 2026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87E25A7E-8476-4203-8DE7-82F22C4107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360916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81428" y="784225"/>
            <a:ext cx="528320" cy="50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7925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624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8821844" y="2450360"/>
            <a:ext cx="528320" cy="50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7925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624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1476729" y="3588173"/>
            <a:ext cx="762211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896" y="851181"/>
            <a:ext cx="7395844" cy="2054579"/>
          </a:xfrm>
        </p:spPr>
        <p:txBody>
          <a:bodyPr>
            <a:normAutofit/>
          </a:bodyPr>
          <a:lstStyle>
            <a:lvl1pPr algn="ctr">
              <a:defRPr sz="2773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49120" y="2905759"/>
            <a:ext cx="6809455" cy="565009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60"/>
            </a:lvl1pPr>
            <a:lvl2pPr marL="396255" indent="0">
              <a:buFontTx/>
              <a:buNone/>
              <a:defRPr/>
            </a:lvl2pPr>
            <a:lvl3pPr marL="792510" indent="0">
              <a:buFontTx/>
              <a:buNone/>
              <a:defRPr/>
            </a:lvl3pPr>
            <a:lvl4pPr marL="1188766" indent="0">
              <a:buFontTx/>
              <a:buNone/>
              <a:defRPr/>
            </a:lvl4pPr>
            <a:lvl5pPr marL="158502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9931" y="3764280"/>
            <a:ext cx="7856319" cy="13281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33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3EBB0A09-4428-45F9-B606-62363FD865E0}" type="datetime2">
              <a:rPr lang="en-US" smtClean="0"/>
              <a:pPr>
                <a:defRPr/>
              </a:pPr>
              <a:t>Sunday, September 27, 2026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87E25A7E-8476-4203-8DE7-82F22C4107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281901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937" y="2867437"/>
            <a:ext cx="7856308" cy="1272960"/>
          </a:xfrm>
        </p:spPr>
        <p:txBody>
          <a:bodyPr anchor="b">
            <a:normAutofit/>
          </a:bodyPr>
          <a:lstStyle>
            <a:lvl1pPr algn="l">
              <a:defRPr sz="277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9936" y="4140397"/>
            <a:ext cx="7856310" cy="745680"/>
          </a:xfrm>
        </p:spPr>
        <p:txBody>
          <a:bodyPr>
            <a:normAutofit/>
          </a:bodyPr>
          <a:lstStyle>
            <a:lvl1pPr marL="0" indent="0" algn="l">
              <a:buNone/>
              <a:defRPr sz="1560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BB0A09-4428-45F9-B606-62363FD865E0}" type="datetime2">
              <a:rPr lang="en-US" smtClean="0"/>
              <a:pPr>
                <a:defRPr/>
              </a:pPr>
              <a:t>Sunday, September 27,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E25A7E-8476-4203-8DE7-82F22C4107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630251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14448" y="777346"/>
            <a:ext cx="528320" cy="50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7925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6934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8840188" y="2260494"/>
            <a:ext cx="528320" cy="50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79251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6934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1476729" y="2971800"/>
            <a:ext cx="762211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8659" y="851181"/>
            <a:ext cx="7309083" cy="1944512"/>
          </a:xfrm>
        </p:spPr>
        <p:txBody>
          <a:bodyPr>
            <a:normAutofit/>
          </a:bodyPr>
          <a:lstStyle>
            <a:lvl1pPr algn="ctr">
              <a:defRPr sz="2773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359936" y="3154070"/>
            <a:ext cx="7856310" cy="76870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733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9933" y="3925711"/>
            <a:ext cx="7856317" cy="1166707"/>
          </a:xfrm>
        </p:spPr>
        <p:txBody>
          <a:bodyPr>
            <a:normAutofit/>
          </a:bodyPr>
          <a:lstStyle>
            <a:lvl1pPr marL="0" indent="0" algn="l">
              <a:buNone/>
              <a:defRPr sz="1387">
                <a:solidFill>
                  <a:schemeClr val="tx1"/>
                </a:solidFill>
              </a:defRPr>
            </a:lvl1pPr>
            <a:lvl2pPr marL="396255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3EBB0A09-4428-45F9-B606-62363FD865E0}" type="datetime2">
              <a:rPr lang="en-US" smtClean="0"/>
              <a:pPr>
                <a:defRPr/>
              </a:pPr>
              <a:t>Sunday, September 27, 2026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87E25A7E-8476-4203-8DE7-82F22C4107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665798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1476729" y="2971800"/>
            <a:ext cx="76349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933" y="851181"/>
            <a:ext cx="7856315" cy="1988538"/>
          </a:xfrm>
        </p:spPr>
        <p:txBody>
          <a:bodyPr rtlCol="0">
            <a:normAutofit/>
          </a:bodyPr>
          <a:lstStyle>
            <a:lvl1pPr>
              <a:defRPr lang="en-US" sz="2773" b="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359936" y="3090672"/>
            <a:ext cx="7856310" cy="784555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733">
                <a:solidFill>
                  <a:schemeClr val="tx1"/>
                </a:solidFill>
              </a:defRPr>
            </a:lvl1pPr>
            <a:lvl2pPr marL="396255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9934" y="3874347"/>
            <a:ext cx="7856315" cy="1218071"/>
          </a:xfrm>
        </p:spPr>
        <p:txBody>
          <a:bodyPr>
            <a:normAutofit/>
          </a:bodyPr>
          <a:lstStyle>
            <a:lvl1pPr marL="0" indent="0" algn="l">
              <a:buNone/>
              <a:defRPr sz="1387">
                <a:solidFill>
                  <a:schemeClr val="tx1"/>
                </a:solidFill>
              </a:defRPr>
            </a:lvl1pPr>
            <a:lvl2pPr marL="396255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2pPr>
            <a:lvl3pPr marL="792510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76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02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276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531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7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042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3EBB0A09-4428-45F9-B606-62363FD865E0}" type="datetime2">
              <a:rPr lang="en-US" smtClean="0"/>
              <a:pPr>
                <a:defRPr/>
              </a:pPr>
              <a:t>Sunday, September 27, 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87E25A7E-8476-4203-8DE7-82F22C4107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260926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1476729" y="2040361"/>
            <a:ext cx="76349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59933" y="2158117"/>
            <a:ext cx="7856317" cy="29343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8E9ED6B5-9A64-4424-B5D7-C8349FB26ACC}" type="datetime2">
              <a:rPr lang="en-US" smtClean="0"/>
              <a:pPr>
                <a:defRPr/>
              </a:pPr>
              <a:t>Sunday, September 27, 2026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2011 The McGraw-Hill Companies, Inc. All rights reserved.</a:t>
            </a: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38FEFEAD-87EA-4104-8A33-1558C07921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745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7216704" y="785602"/>
            <a:ext cx="0" cy="4306358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5482" y="785957"/>
            <a:ext cx="1870764" cy="4306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59936" y="785957"/>
            <a:ext cx="5680144" cy="43064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9F499B89-5760-4007-9C1E-96F877A33E40}" type="datetime2">
              <a:rPr lang="en-US" smtClean="0"/>
              <a:pPr>
                <a:defRPr/>
              </a:pPr>
              <a:t>Sunday, September 27, 2026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© 2011 The McGraw-Hill Companies, Inc. All rights reserved.</a:t>
            </a: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>
              <a:defRPr/>
            </a:pPr>
            <a:fld id="{0A3621F8-A5A3-45B8-AE8C-400B0DA3B5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6220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593929" y="70175"/>
            <a:ext cx="8287372" cy="1435100"/>
          </a:xfrm>
          <a:solidFill>
            <a:srgbClr val="FFFFFF"/>
          </a:solidFill>
        </p:spPr>
        <p:txBody>
          <a:bodyPr/>
          <a:lstStyle>
            <a:lvl1pPr>
              <a:defRPr sz="360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52622" y="5556250"/>
            <a:ext cx="4137691" cy="317500"/>
          </a:xfrm>
          <a:prstGeom prst="rect">
            <a:avLst/>
          </a:prstGeom>
        </p:spPr>
        <p:txBody>
          <a:bodyPr vert="horz" lIns="80988" tIns="40494" rIns="80988" bIns="40494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5026897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084360" y="2593976"/>
            <a:ext cx="8766607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074170" y="995363"/>
            <a:ext cx="8762529" cy="1435100"/>
          </a:xfrm>
        </p:spPr>
        <p:txBody>
          <a:bodyPr/>
          <a:lstStyle>
            <a:lvl1pPr>
              <a:defRPr sz="440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/>
          <p:nvPr/>
        </p:nvGrpSpPr>
        <p:grpSpPr>
          <a:xfrm>
            <a:off x="0" y="0"/>
            <a:ext cx="10575573" cy="5943600"/>
            <a:chOff x="0" y="0"/>
            <a:chExt cx="9152467" cy="6858000"/>
          </a:xfrm>
        </p:grpSpPr>
        <p:pic>
          <p:nvPicPr>
            <p:cNvPr id="1032" name="Picture 7" descr="SD-PanelContent.png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2"/>
            <a:srcRect l="2" r="14240"/>
            <a:stretch>
              <a:fillRect/>
            </a:stretch>
          </p:blipFill>
          <p:spPr>
            <a:xfrm>
              <a:off x="0" y="3128434"/>
              <a:ext cx="685800" cy="60642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2"/>
            <a:srcRect l="2" r="14240"/>
            <a:stretch>
              <a:fillRect/>
            </a:stretch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>
          <a:xfrm>
            <a:off x="1359324" y="793857"/>
            <a:ext cx="7856925" cy="1129559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>
          <a:xfrm>
            <a:off x="1359324" y="2158684"/>
            <a:ext cx="7856925" cy="298555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45115" y="5166254"/>
            <a:ext cx="1328138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EBB0A09-4428-45F9-B606-62363FD865E0}" type="datetime2">
              <a:rPr lang="en-US" smtClean="0"/>
              <a:pPr>
                <a:defRPr/>
              </a:pPr>
              <a:t>Sunday, September 27,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9324" y="5166254"/>
            <a:ext cx="5899573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9473" y="5166254"/>
            <a:ext cx="45677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7E25A7E-8476-4203-8DE7-82F22C4107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16534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61" r:id="rId19"/>
  </p:sldLayoutIdLst>
  <p:hf sldNum="0" hdr="0" ftr="0"/>
  <p:txStyles>
    <p:titleStyle>
      <a:lvl1pPr algn="ctr" defTabSz="396255" rtl="0" eaLnBrk="1" fontAlgn="base" hangingPunct="1">
        <a:spcBef>
          <a:spcPct val="0"/>
        </a:spcBef>
        <a:spcAft>
          <a:spcPct val="0"/>
        </a:spcAft>
        <a:defRPr sz="3467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396255" rtl="0" eaLnBrk="1" fontAlgn="base" hangingPunct="1">
        <a:spcBef>
          <a:spcPct val="0"/>
        </a:spcBef>
        <a:spcAft>
          <a:spcPct val="0"/>
        </a:spcAft>
        <a:defRPr sz="3467">
          <a:solidFill>
            <a:srgbClr val="262626"/>
          </a:solidFill>
          <a:latin typeface="Garamond" panose="02020404030301010803" pitchFamily="18" charset="0"/>
        </a:defRPr>
      </a:lvl2pPr>
      <a:lvl3pPr algn="ctr" defTabSz="396255" rtl="0" eaLnBrk="1" fontAlgn="base" hangingPunct="1">
        <a:spcBef>
          <a:spcPct val="0"/>
        </a:spcBef>
        <a:spcAft>
          <a:spcPct val="0"/>
        </a:spcAft>
        <a:defRPr sz="3467">
          <a:solidFill>
            <a:srgbClr val="262626"/>
          </a:solidFill>
          <a:latin typeface="Garamond" panose="02020404030301010803" pitchFamily="18" charset="0"/>
        </a:defRPr>
      </a:lvl3pPr>
      <a:lvl4pPr algn="ctr" defTabSz="396255" rtl="0" eaLnBrk="1" fontAlgn="base" hangingPunct="1">
        <a:spcBef>
          <a:spcPct val="0"/>
        </a:spcBef>
        <a:spcAft>
          <a:spcPct val="0"/>
        </a:spcAft>
        <a:defRPr sz="3467">
          <a:solidFill>
            <a:srgbClr val="262626"/>
          </a:solidFill>
          <a:latin typeface="Garamond" panose="02020404030301010803" pitchFamily="18" charset="0"/>
        </a:defRPr>
      </a:lvl4pPr>
      <a:lvl5pPr algn="ctr" defTabSz="396255" rtl="0" eaLnBrk="1" fontAlgn="base" hangingPunct="1">
        <a:spcBef>
          <a:spcPct val="0"/>
        </a:spcBef>
        <a:spcAft>
          <a:spcPct val="0"/>
        </a:spcAft>
        <a:defRPr sz="3467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47660" indent="-247660" algn="l" defTabSz="396255" rtl="0" eaLnBrk="1" fontAlgn="base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080" kern="1200">
          <a:solidFill>
            <a:srgbClr val="262626"/>
          </a:solidFill>
          <a:latin typeface="+mn-lt"/>
          <a:ea typeface="+mn-ea"/>
          <a:cs typeface="+mn-cs"/>
        </a:defRPr>
      </a:lvl1pPr>
      <a:lvl2pPr marL="643915" indent="-247660" algn="l" defTabSz="396255" rtl="0" eaLnBrk="1" fontAlgn="base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733" kern="1200">
          <a:solidFill>
            <a:srgbClr val="262626"/>
          </a:solidFill>
          <a:latin typeface="+mn-lt"/>
          <a:ea typeface="+mn-ea"/>
          <a:cs typeface="+mn-cs"/>
        </a:defRPr>
      </a:lvl2pPr>
      <a:lvl3pPr marL="1040170" indent="-247660" algn="l" defTabSz="396255" rtl="0" eaLnBrk="1" fontAlgn="base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337361" indent="-148596" algn="l" defTabSz="396255" rtl="0" eaLnBrk="1" fontAlgn="base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387" kern="1200">
          <a:solidFill>
            <a:srgbClr val="262626"/>
          </a:solidFill>
          <a:latin typeface="+mn-lt"/>
          <a:ea typeface="+mn-ea"/>
          <a:cs typeface="+mn-cs"/>
        </a:defRPr>
      </a:lvl4pPr>
      <a:lvl5pPr marL="1733617" indent="-148596" algn="l" defTabSz="396255" rtl="0" eaLnBrk="1" fontAlgn="base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213" kern="1200">
          <a:solidFill>
            <a:srgbClr val="262626"/>
          </a:solidFill>
          <a:latin typeface="+mn-lt"/>
          <a:ea typeface="+mn-ea"/>
          <a:cs typeface="+mn-cs"/>
        </a:defRPr>
      </a:lvl5pPr>
      <a:lvl6pPr marL="2179404" indent="-198128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 panose="020B0604020202020204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575659" indent="-198128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 panose="020B0604020202020204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971914" indent="-198128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 panose="020B0604020202020204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368170" indent="-198128" algn="l" defTabSz="396255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 panose="020B0604020202020204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1pPr>
      <a:lvl2pPr marL="396255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2pPr>
      <a:lvl3pPr marL="792510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66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585021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1981276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6pPr>
      <a:lvl7pPr marL="2377531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7pPr>
      <a:lvl8pPr marL="2773787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8pPr>
      <a:lvl9pPr marL="3170042" algn="l" defTabSz="396255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/>
          </p:cNvSpPr>
          <p:nvPr>
            <p:ph type="ctrTitle"/>
          </p:nvPr>
        </p:nvSpPr>
        <p:spPr>
          <a:xfrm>
            <a:off x="1792288" y="190500"/>
            <a:ext cx="7262812" cy="5308600"/>
          </a:xfrm>
          <a:solidFill>
            <a:srgbClr val="002060"/>
          </a:solidFill>
        </p:spPr>
        <p:txBody>
          <a:bodyPr vert="horz" wrap="square" lIns="80988" tIns="40494" rIns="80988" bIns="40494" anchor="b" anchorCtr="0">
            <a:normAutofit fontScale="90000"/>
          </a:bodyPr>
          <a:lstStyle/>
          <a:p>
            <a:pPr eaLnBrk="1" hangingPunct="1">
              <a:buClrTx/>
              <a:buSzTx/>
              <a:buFontTx/>
            </a:pPr>
            <a:b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SUNDAY SERMON</a:t>
            </a:r>
            <a:b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en-US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27</a:t>
            </a:r>
            <a:r>
              <a:rPr lang="en-US" altLang="en-US" kern="1200" baseline="30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altLang="en-US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Sept. 2026</a:t>
            </a:r>
            <a:br>
              <a:rPr lang="en-US" altLang="en-US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b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AIC Skyway, Nairobi</a:t>
            </a:r>
            <a:b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alt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en-US" kern="1200" dirty="0">
                <a:solidFill>
                  <a:srgbClr val="FF3399"/>
                </a:solidFill>
                <a:latin typeface="+mj-lt"/>
                <a:ea typeface="+mj-ea"/>
                <a:cs typeface="+mj-cs"/>
              </a:rPr>
              <a:t>Rev</a:t>
            </a:r>
            <a:r>
              <a:rPr lang="en-US" altLang="en-US" b="0" kern="1200" dirty="0">
                <a:solidFill>
                  <a:srgbClr val="FF3399"/>
                </a:solidFill>
                <a:latin typeface="+mj-lt"/>
                <a:ea typeface="+mj-ea"/>
                <a:cs typeface="+mj-cs"/>
              </a:rPr>
              <a:t>. Dominic Mulonzi</a:t>
            </a:r>
            <a:br>
              <a:rPr lang="en-US" altLang="en-US" b="0" kern="1200" dirty="0">
                <a:solidFill>
                  <a:srgbClr val="FF3399"/>
                </a:solidFill>
                <a:latin typeface="+mj-lt"/>
                <a:ea typeface="+mj-ea"/>
                <a:cs typeface="+mj-cs"/>
              </a:rPr>
            </a:br>
            <a:r>
              <a:rPr lang="en-US" altLang="en-US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0712 097 870</a:t>
            </a:r>
            <a:br>
              <a:rPr lang="en-US" altLang="en-US" b="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br>
              <a:rPr lang="en-US" altLang="en-US" b="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altLang="en-US" b="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7FF3DD-C444-A4AF-0C65-A3B8AB4D64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936" y="4526689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1439864" y="734148"/>
            <a:ext cx="7680325" cy="1292225"/>
          </a:xfrm>
        </p:spPr>
        <p:txBody>
          <a:bodyPr vert="horz" wrap="square" lIns="80988" tIns="40494" rIns="80988" bIns="40494" anchor="b" anchorCtr="0"/>
          <a:lstStyle/>
          <a:p>
            <a:pPr eaLnBrk="1" hangingPunct="1"/>
            <a:r>
              <a:rPr lang="en-US" altLang="en-US" sz="4000" b="1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BIBLE READING</a:t>
            </a:r>
            <a:br>
              <a:rPr lang="en-US" altLang="en-US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</a:br>
            <a:endParaRPr lang="en-US" altLang="en-US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</p:txBody>
      </p:sp>
      <p:sp>
        <p:nvSpPr>
          <p:cNvPr id="18436" name="Date Placeholder 4"/>
          <p:cNvSpPr txBox="1">
            <a:spLocks noGrp="1"/>
          </p:cNvSpPr>
          <p:nvPr>
            <p:ph type="dt" sz="half" idx="2"/>
          </p:nvPr>
        </p:nvSpPr>
        <p:spPr>
          <a:xfrm>
            <a:off x="1889126" y="5576888"/>
            <a:ext cx="7231063" cy="290512"/>
          </a:xfrm>
          <a:noFill/>
          <a:ln>
            <a:noFill/>
          </a:ln>
        </p:spPr>
        <p:txBody>
          <a:bodyPr vert="horz" lIns="80988" tIns="40494" rIns="80988" bIns="40494"/>
          <a:lstStyle/>
          <a:p>
            <a:pPr algn="ctr"/>
            <a:r>
              <a:rPr lang="en-US" altLang="en-US" dirty="0">
                <a:solidFill>
                  <a:srgbClr val="FF0000"/>
                </a:solidFill>
              </a:rPr>
              <a:t> </a:t>
            </a:r>
            <a:endParaRPr lang="en-US" altLang="en-US" dirty="0">
              <a:solidFill>
                <a:srgbClr val="FF0066"/>
              </a:solidFill>
            </a:endParaRPr>
          </a:p>
        </p:txBody>
      </p:sp>
      <p:sp>
        <p:nvSpPr>
          <p:cNvPr id="1843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1323182" y="1382713"/>
            <a:ext cx="7913688" cy="4194175"/>
          </a:xfrm>
        </p:spPr>
        <p:txBody>
          <a:bodyPr vert="horz" wrap="square" lIns="80988" tIns="40494" rIns="80988" bIns="40494" anchor="t" anchorCtr="0"/>
          <a:lstStyle>
            <a:lvl1pPr lvl="0">
              <a:buClr>
                <a:schemeClr val="accent1"/>
              </a:buClr>
              <a:buSzPct val="85000"/>
              <a:buFont typeface="Wingdings 2" panose="05020102010507070707" pitchFamily="18" charset="2"/>
              <a:defRPr sz="2000"/>
            </a:lvl1pPr>
            <a:lvl2pPr lvl="1">
              <a:buClr>
                <a:schemeClr val="accent2"/>
              </a:buClr>
              <a:buSzPct val="70000"/>
              <a:buFont typeface="Wingdings" panose="05000000000000000000" pitchFamily="2" charset="2"/>
              <a:defRPr sz="1700"/>
            </a:lvl2pPr>
            <a:lvl3pPr lvl="2">
              <a:buClr>
                <a:srgbClr val="8CADAE"/>
              </a:buClr>
              <a:buSzPct val="75000"/>
              <a:buFont typeface="Wingdings 2" panose="05020102010507070707" pitchFamily="18" charset="2"/>
              <a:defRPr sz="2000"/>
            </a:lvl3pPr>
            <a:lvl4pPr lvl="3">
              <a:buClr>
                <a:srgbClr val="8C7B70"/>
              </a:buClr>
              <a:buSzPct val="70000"/>
              <a:buFont typeface="Wingdings" panose="05000000000000000000" pitchFamily="2" charset="2"/>
              <a:defRPr sz="1800"/>
            </a:lvl4pPr>
            <a:lvl5pPr lvl="4">
              <a:buClr>
                <a:srgbClr val="8FB08C"/>
              </a:buClr>
              <a:buSzTx/>
              <a:buFontTx/>
              <a:defRPr sz="1400"/>
            </a:lvl5pPr>
          </a:lstStyle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en-US" dirty="0"/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en-US" b="1" dirty="0">
              <a:solidFill>
                <a:srgbClr val="7030A0"/>
              </a:solidFill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altLang="en-US" sz="3200" b="1" dirty="0">
              <a:solidFill>
                <a:srgbClr val="7030A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3200" dirty="0">
                <a:solidFill>
                  <a:srgbClr val="7030A0"/>
                </a:solidFill>
              </a:rPr>
              <a:t>     </a:t>
            </a:r>
            <a:r>
              <a:rPr lang="en-US" altLang="en-US" sz="3200" b="1" dirty="0">
                <a:solidFill>
                  <a:srgbClr val="7030A0"/>
                </a:solidFill>
              </a:rPr>
              <a:t>  </a:t>
            </a:r>
            <a:r>
              <a:rPr lang="en-US" altLang="en-US" sz="3200" b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</a:t>
            </a:r>
            <a:r>
              <a:rPr lang="en-US" altLang="en-US" sz="3200" b="1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1</a:t>
            </a:r>
            <a:r>
              <a:rPr lang="en-US" altLang="en-US" sz="3200" b="1" baseline="300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st</a:t>
            </a:r>
            <a:r>
              <a:rPr lang="en-US" altLang="en-US" sz="3200" b="1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 Reading :  </a:t>
            </a:r>
            <a:r>
              <a:rPr lang="en-US" altLang="en-US" sz="3200" b="1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Mathew </a:t>
            </a:r>
            <a:r>
              <a:rPr lang="en-US" altLang="en-US" sz="32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9 </a:t>
            </a:r>
            <a:r>
              <a:rPr lang="en-US" altLang="en-US" sz="3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altLang="en-US" sz="32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16 </a:t>
            </a:r>
            <a:r>
              <a:rPr lang="en-US" altLang="en-US" sz="3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-</a:t>
            </a:r>
            <a:r>
              <a:rPr lang="en-US" altLang="en-US" sz="32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17</a:t>
            </a:r>
            <a:r>
              <a:rPr lang="en-US" altLang="en-US" sz="3200" dirty="0">
                <a:solidFill>
                  <a:srgbClr val="008000"/>
                </a:solidFill>
                <a:sym typeface="+mn-ea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3200" b="1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3200" b="1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      2</a:t>
            </a:r>
            <a:r>
              <a:rPr lang="en-US" altLang="en-US" sz="3200" b="1" baseline="300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nd</a:t>
            </a:r>
            <a:r>
              <a:rPr lang="en-US" altLang="en-US" sz="32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Reading : </a:t>
            </a:r>
            <a:r>
              <a:rPr lang="en-US" altLang="en-US" sz="3600" dirty="0">
                <a:solidFill>
                  <a:srgbClr val="008000"/>
                </a:solidFill>
              </a:rPr>
              <a:t>   </a:t>
            </a:r>
            <a:r>
              <a:rPr lang="en-US" altLang="en-US" sz="3600" b="1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 Kings</a:t>
            </a:r>
            <a:r>
              <a:rPr lang="en-US" altLang="en-US" sz="36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3600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19</a:t>
            </a:r>
            <a:r>
              <a:rPr lang="en-US" altLang="en-US" sz="36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altLang="en-US" sz="36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36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 </a:t>
            </a:r>
            <a:r>
              <a:rPr lang="en-US" altLang="en-US" sz="36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- </a:t>
            </a:r>
            <a:r>
              <a:rPr lang="en-US" altLang="en-US" sz="36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8</a:t>
            </a:r>
            <a:endParaRPr lang="en-US" altLang="en-US" sz="3600" b="1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rgbClr val="008000"/>
                </a:solidFill>
              </a:rPr>
              <a:t>                    </a:t>
            </a:r>
            <a:endParaRPr lang="en-US" altLang="en-US" sz="3600" dirty="0">
              <a:solidFill>
                <a:srgbClr val="008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168C16-88FC-A6B9-4CC0-71560885D1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333" y="4150171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80988" tIns="40494" rIns="80988" bIns="40494" anchor="b" anchorCtr="0"/>
          <a:lstStyle/>
          <a:p>
            <a:r>
              <a:rPr lang="en-US" altLang="en-US" sz="40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TOPIC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466850" y="1323975"/>
            <a:ext cx="7653338" cy="4203700"/>
          </a:xfrm>
        </p:spPr>
        <p:txBody>
          <a:bodyPr vert="horz" wrap="square" lIns="80988" tIns="40494" rIns="80988" bIns="40494" numCol="1" anchor="t" anchorCtr="0" compatLnSpc="1"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b="1" i="1" dirty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800" b="1" i="1" dirty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dirty="0"/>
              <a:t>                         </a:t>
            </a:r>
            <a:r>
              <a:rPr lang="en-US" sz="3600" dirty="0">
                <a:solidFill>
                  <a:srgbClr val="FF0066"/>
                </a:solidFill>
                <a:latin typeface="Bookman Old Style" panose="02050604050505020204" pitchFamily="18" charset="0"/>
              </a:rPr>
              <a:t>PREPARING FOR </a:t>
            </a:r>
            <a:endParaRPr lang="en-US" sz="3600" dirty="0">
              <a:latin typeface="Bookman Old Style" panose="02050604050505020204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3600" dirty="0">
                <a:latin typeface="Bookman Old Style" panose="02050604050505020204" pitchFamily="18" charset="0"/>
              </a:rPr>
              <a:t>                    </a:t>
            </a:r>
            <a:r>
              <a:rPr lang="en-US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>A NEW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3600" dirty="0">
                <a:solidFill>
                  <a:srgbClr val="FF0000"/>
                </a:solidFill>
                <a:latin typeface="Bookman Old Style" panose="02050604050505020204" pitchFamily="18" charset="0"/>
              </a:rPr>
              <a:t>             SEASON OF LIFE</a:t>
            </a:r>
          </a:p>
        </p:txBody>
      </p:sp>
      <p:sp>
        <p:nvSpPr>
          <p:cNvPr id="20484" name="Date Placeholder 4"/>
          <p:cNvSpPr txBox="1">
            <a:spLocks noGrp="1"/>
          </p:cNvSpPr>
          <p:nvPr>
            <p:ph type="dt" sz="half" idx="2"/>
          </p:nvPr>
        </p:nvSpPr>
        <p:spPr>
          <a:xfrm>
            <a:off x="1812926" y="5527675"/>
            <a:ext cx="6670675" cy="293688"/>
          </a:xfrm>
          <a:noFill/>
          <a:ln>
            <a:noFill/>
          </a:ln>
        </p:spPr>
        <p:txBody>
          <a:bodyPr vert="horz" lIns="80988" tIns="40494" rIns="80988" bIns="40494"/>
          <a:lstStyle/>
          <a:p>
            <a:r>
              <a:rPr lang="en-US" altLang="en-US" dirty="0">
                <a:latin typeface="+mn-lt"/>
              </a:rPr>
              <a:t> </a:t>
            </a:r>
            <a:endParaRPr lang="en-US" altLang="en-US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E443F6-56CA-F51A-68CD-B09B3C47E1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177" y="4117898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326515" y="194416"/>
            <a:ext cx="7856925" cy="1129559"/>
          </a:xfrm>
        </p:spPr>
        <p:txBody>
          <a:bodyPr vert="horz" wrap="square" lIns="80988" tIns="40494" rIns="80988" bIns="40494" anchor="b" anchorCtr="0"/>
          <a:lstStyle/>
          <a:p>
            <a:r>
              <a:rPr lang="en-US" altLang="en-US" sz="36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INTRODUCTION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276420" y="1247776"/>
            <a:ext cx="7907020" cy="4203700"/>
          </a:xfrm>
        </p:spPr>
        <p:txBody>
          <a:bodyPr vert="horz" wrap="square" lIns="80988" tIns="40494" rIns="80988" bIns="40494" numCol="1" anchor="t" anchorCtr="0" compatLnSpc="1"/>
          <a:lstStyle/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fontAlgn="auto" hangingPunct="1">
              <a:lnSpc>
                <a:spcPct val="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 Life is made up of Seasons. </a:t>
            </a:r>
            <a:r>
              <a:rPr 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Gen. 8</a:t>
            </a: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:</a:t>
            </a:r>
            <a:r>
              <a:rPr 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22</a:t>
            </a: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,  </a:t>
            </a:r>
            <a:r>
              <a:rPr lang="en-US" sz="28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Eccl. 3</a:t>
            </a: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 </a:t>
            </a: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r>
              <a:rPr 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</a:t>
            </a: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endParaRPr lang="en-US" sz="2800" dirty="0">
              <a:solidFill>
                <a:srgbClr val="FF0000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Learning from Ants, (</a:t>
            </a:r>
            <a:r>
              <a:rPr lang="en-US" sz="28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Proverbs 6: 6 - 8</a:t>
            </a: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),  </a:t>
            </a:r>
            <a:r>
              <a:rPr 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Man </a:t>
            </a: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Must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P</a:t>
            </a: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repare </a:t>
            </a: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adequately for the next Season of life.</a:t>
            </a: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endParaRPr lang="en-US" sz="2800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fontAlgn="auto" hangingPunct="1">
              <a:lnSpc>
                <a:spcPct val="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The</a:t>
            </a:r>
            <a:r>
              <a:rPr 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Caterpillar</a:t>
            </a:r>
            <a:r>
              <a:rPr 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spends much of it’s Time eating in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  Preparation for the Next Stage of life</a:t>
            </a:r>
            <a:r>
              <a:rPr 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(Pupa).</a:t>
            </a:r>
            <a:endParaRPr lang="en-US" sz="2800" b="1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2800" b="1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b="1" dirty="0">
              <a:latin typeface="Baskerville Old Face" panose="02020602080505020303" pitchFamily="18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800" dirty="0">
              <a:latin typeface="Baskerville Old Face" panose="02020602080505020303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b="1" dirty="0">
              <a:solidFill>
                <a:srgbClr val="6600FF"/>
              </a:solidFill>
              <a:latin typeface="Baskerville Old Face" panose="02020602080505020303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800" b="1" dirty="0">
              <a:solidFill>
                <a:srgbClr val="6600FF"/>
              </a:solidFill>
              <a:latin typeface="Baskerville Old Face" panose="02020602080505020303" pitchFamily="18" charset="0"/>
            </a:endParaRPr>
          </a:p>
          <a:p>
            <a:pPr marL="571500" indent="-571500" eaLnBrk="1" fontAlgn="auto" hangingPunct="1">
              <a:lnSpc>
                <a:spcPct val="90000"/>
              </a:lnSpc>
              <a:spcAft>
                <a:spcPts val="0"/>
              </a:spcAft>
              <a:buFont typeface="Wingdings 2" panose="05020102010507070707" pitchFamily="18" charset="2"/>
              <a:buAutoNum type="romanLcParenBoth"/>
              <a:defRPr/>
            </a:pPr>
            <a:endParaRPr lang="en-US" sz="2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22532" name="Date Placeholder 4"/>
          <p:cNvSpPr txBox="1">
            <a:spLocks noGrp="1"/>
          </p:cNvSpPr>
          <p:nvPr>
            <p:ph type="dt" sz="half" idx="2"/>
          </p:nvPr>
        </p:nvSpPr>
        <p:spPr>
          <a:xfrm>
            <a:off x="1326515" y="5451476"/>
            <a:ext cx="7907020" cy="403225"/>
          </a:xfrm>
          <a:noFill/>
          <a:ln>
            <a:noFill/>
          </a:ln>
        </p:spPr>
        <p:txBody>
          <a:bodyPr vert="horz" lIns="80988" tIns="40494" rIns="80988" bIns="40494"/>
          <a:lstStyle/>
          <a:p>
            <a:r>
              <a:rPr lang="en-US" altLang="en-US" sz="2000" dirty="0">
                <a:latin typeface="Baskerville Old Face" panose="02020602080505020303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65E32B-B474-B4A6-C99C-7F20FD461B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443" y="4142151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440181" y="198755"/>
            <a:ext cx="7680325" cy="927100"/>
          </a:xfrm>
        </p:spPr>
        <p:txBody>
          <a:bodyPr vert="horz" wrap="square" lIns="80988" tIns="40494" rIns="80988" bIns="40494" anchor="b" anchorCtr="0"/>
          <a:lstStyle/>
          <a:p>
            <a:r>
              <a:rPr lang="en-US" altLang="en-US" sz="3200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KEY LESSONS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210311" y="792019"/>
            <a:ext cx="7910195" cy="4572635"/>
          </a:xfrm>
        </p:spPr>
        <p:txBody>
          <a:bodyPr vert="horz" wrap="square" lIns="80988" tIns="40494" rIns="80988" bIns="40494" numCol="1" anchor="t" anchorCtr="0" compatLnSpc="1"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altLang="en-US" sz="2800" b="1" dirty="0"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1.   </a:t>
            </a:r>
            <a:r>
              <a:rPr lang="en-US" altLang="en-US" sz="28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Preparation for a New Season </a:t>
            </a:r>
            <a:r>
              <a:rPr lang="en-US" altLang="en-US" sz="28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does Not happen at 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times and Places of Comfort</a:t>
            </a:r>
            <a:r>
              <a:rPr lang="en-US" altLang="en-US" sz="2800" b="1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  <a:r>
              <a:rPr lang="en-US" alt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1 Kings</a:t>
            </a:r>
            <a:r>
              <a:rPr lang="en-US" altLang="en-US" sz="2800" b="1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 </a:t>
            </a:r>
            <a:r>
              <a:rPr lang="en-US" alt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19</a:t>
            </a:r>
            <a:r>
              <a:rPr lang="en-US" altLang="en-US" sz="2800" b="1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alt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3 </a:t>
            </a:r>
            <a:r>
              <a:rPr lang="en-US" altLang="en-US" sz="28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&amp;</a:t>
            </a:r>
            <a:r>
              <a:rPr lang="en-US" alt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9</a:t>
            </a:r>
            <a:r>
              <a:rPr lang="en-US" altLang="en-US" sz="28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  <a:endParaRPr lang="en-US" altLang="en-US" sz="2800" b="1" dirty="0">
              <a:solidFill>
                <a:srgbClr val="0070C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endParaRPr lang="en-US" altLang="en-US" sz="2800" b="1" dirty="0">
              <a:solidFill>
                <a:srgbClr val="0070C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2.    </a:t>
            </a:r>
            <a:r>
              <a:rPr lang="en-US" altLang="en-US" sz="28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A New Season calls for</a:t>
            </a:r>
            <a:r>
              <a:rPr lang="en-US" altLang="en-US" sz="28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Capacity </a:t>
            </a:r>
            <a:r>
              <a:rPr lang="en-US" altLang="en-US" sz="28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to handle it</a:t>
            </a:r>
            <a:r>
              <a:rPr lang="en-US" alt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endParaRPr lang="en-US" altLang="en-US" sz="2800" b="1" dirty="0">
              <a:solidFill>
                <a:srgbClr val="FF000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</a:t>
            </a:r>
            <a:r>
              <a:rPr lang="en-US" alt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NB. </a:t>
            </a:r>
            <a:r>
              <a:rPr lang="en-US" altLang="en-US" sz="2800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Elijah is moving from fighting 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Local battles</a:t>
            </a:r>
            <a:r>
              <a:rPr lang="en-US" altLang="en-US" sz="2800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to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altLang="en-US" sz="2800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fighting 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a reigning Spirit</a:t>
            </a:r>
            <a:r>
              <a:rPr lang="en-US" altLang="en-US" sz="2800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ruler, Principality</a:t>
            </a:r>
            <a:r>
              <a:rPr lang="en-US" alt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- Jezebel </a:t>
            </a:r>
            <a:r>
              <a:rPr lang="en-US" altLang="en-US" sz="2800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!</a:t>
            </a:r>
            <a:endParaRPr lang="en-US" altLang="en-US" sz="2800" dirty="0">
              <a:solidFill>
                <a:srgbClr val="FF000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endParaRPr lang="en-US" altLang="en-US" sz="2800" dirty="0">
              <a:solidFill>
                <a:srgbClr val="FF000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10000"/>
              </a:lnSpc>
              <a:spcAft>
                <a:spcPts val="0"/>
              </a:spcAft>
              <a:buNone/>
              <a:defRPr/>
            </a:pPr>
            <a:r>
              <a:rPr lang="en-US" sz="2800" i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</a:t>
            </a:r>
            <a:r>
              <a:rPr 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</a:t>
            </a:r>
            <a:r>
              <a:rPr lang="en-US" sz="2800" b="1" i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Wake up and eat - Orelse.......</a:t>
            </a:r>
            <a:r>
              <a:rPr lang="en-US" sz="2800" b="1" i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! </a:t>
            </a:r>
            <a:r>
              <a:rPr 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 Kings 19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7</a:t>
            </a:r>
          </a:p>
          <a:p>
            <a:pPr marL="0" indent="0" eaLnBrk="1" fontAlgn="auto" hangingPunct="1">
              <a:lnSpc>
                <a:spcPct val="10000"/>
              </a:lnSpc>
              <a:spcAft>
                <a:spcPts val="0"/>
              </a:spcAft>
              <a:buNone/>
              <a:defRPr/>
            </a:pPr>
            <a:endParaRPr lang="en-US" sz="2800" b="1" dirty="0">
              <a:solidFill>
                <a:srgbClr val="0070C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10000"/>
              </a:lnSpc>
              <a:spcAft>
                <a:spcPts val="0"/>
              </a:spcAft>
              <a:buNone/>
              <a:defRPr/>
            </a:pPr>
            <a:endParaRPr lang="en-US" sz="2800" b="1" dirty="0">
              <a:solidFill>
                <a:srgbClr val="0070C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10000"/>
              </a:lnSpc>
              <a:spcAft>
                <a:spcPts val="0"/>
              </a:spcAft>
              <a:buNone/>
              <a:defRPr/>
            </a:pPr>
            <a:endParaRPr lang="en-US" sz="2800" b="1" dirty="0">
              <a:solidFill>
                <a:srgbClr val="0070C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10000"/>
              </a:lnSpc>
              <a:spcAft>
                <a:spcPts val="0"/>
              </a:spcAft>
              <a:buNone/>
              <a:defRPr/>
            </a:pPr>
            <a:endParaRPr lang="en-US" sz="2800" b="1" dirty="0">
              <a:solidFill>
                <a:srgbClr val="0070C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10000"/>
              </a:lnSpc>
              <a:spcAft>
                <a:spcPts val="0"/>
              </a:spcAft>
              <a:buNone/>
              <a:defRPr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</a:t>
            </a:r>
            <a:endParaRPr lang="en-US" altLang="en-US" sz="2800" dirty="0">
              <a:solidFill>
                <a:srgbClr val="FF0066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0" indent="0" eaLnBrk="1" fontAlgn="auto" hangingPunct="1">
              <a:lnSpc>
                <a:spcPct val="10000"/>
              </a:lnSpc>
              <a:spcAft>
                <a:spcPts val="0"/>
              </a:spcAft>
              <a:buNone/>
              <a:defRPr/>
            </a:pPr>
            <a:r>
              <a:rPr lang="en-US" alt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3.</a:t>
            </a:r>
            <a:r>
              <a:rPr lang="en-US" altLang="en-US" sz="28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New Season Requires New Vessel/s. </a:t>
            </a:r>
            <a:r>
              <a:rPr lang="en-US" altLang="en-US" sz="2800" b="1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Mat. 9: 16 -17</a:t>
            </a:r>
            <a:r>
              <a:rPr lang="en-US" altLang="en-US" sz="28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</a:p>
          <a:p>
            <a:pPr marL="0" indent="0" eaLnBrk="1" fontAlgn="auto" hangingPunct="1">
              <a:lnSpc>
                <a:spcPct val="10000"/>
              </a:lnSpc>
              <a:spcAft>
                <a:spcPts val="0"/>
              </a:spcAft>
              <a:buNone/>
              <a:defRPr/>
            </a:pPr>
            <a:endParaRPr lang="en-US" altLang="en-US" sz="2800" b="1" dirty="0">
              <a:solidFill>
                <a:srgbClr val="00206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altLang="en-US" sz="2800" dirty="0"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20000"/>
              </a:lnSpc>
              <a:spcAft>
                <a:spcPts val="0"/>
              </a:spcAft>
              <a:buNone/>
              <a:defRPr/>
            </a:pPr>
            <a:endParaRPr lang="en-US" altLang="en-US" sz="2800" b="1" dirty="0">
              <a:solidFill>
                <a:srgbClr val="00206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</p:txBody>
      </p:sp>
      <p:sp>
        <p:nvSpPr>
          <p:cNvPr id="23556" name="Date Placeholder 4"/>
          <p:cNvSpPr txBox="1">
            <a:spLocks noGrp="1"/>
          </p:cNvSpPr>
          <p:nvPr>
            <p:ph type="dt" sz="half" idx="2"/>
          </p:nvPr>
        </p:nvSpPr>
        <p:spPr>
          <a:xfrm>
            <a:off x="1542416" y="5500370"/>
            <a:ext cx="7334885" cy="303530"/>
          </a:xfrm>
          <a:noFill/>
          <a:ln>
            <a:noFill/>
          </a:ln>
        </p:spPr>
        <p:txBody>
          <a:bodyPr vert="horz" lIns="80988" tIns="40494" rIns="80988" bIns="40494"/>
          <a:lstStyle/>
          <a:p>
            <a:pPr algn="l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defRPr/>
            </a:pPr>
            <a:r>
              <a:rPr lang="en-US" altLang="en-US" sz="1800" b="1" i="1" dirty="0">
                <a:solidFill>
                  <a:srgbClr val="C00000"/>
                </a:solidFill>
                <a:latin typeface="Bookman Old Style" panose="02050604050505020204" pitchFamily="18" charset="0"/>
                <a:sym typeface="+mn-ea"/>
              </a:rPr>
              <a:t>      </a:t>
            </a:r>
            <a:endParaRPr lang="en-US" altLang="en-US" sz="18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endParaRPr lang="en-US" altLang="en-US" sz="1800" i="1" dirty="0">
              <a:solidFill>
                <a:srgbClr val="FF0000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287D4B-C152-A483-61DB-CAED7703C9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301" y="4137292"/>
            <a:ext cx="1169456" cy="122736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354737" y="118448"/>
            <a:ext cx="7856925" cy="1129559"/>
          </a:xfrm>
        </p:spPr>
        <p:txBody>
          <a:bodyPr vert="horz" wrap="square" lIns="80988" tIns="40494" rIns="80988" bIns="40494" anchor="b" anchorCtr="0"/>
          <a:lstStyle/>
          <a:p>
            <a:r>
              <a:rPr lang="en-US" altLang="en-US" sz="3600" b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CONCLUSION</a:t>
            </a:r>
            <a:endParaRPr lang="en-US" altLang="en-US" sz="3600" dirty="0">
              <a:solidFill>
                <a:srgbClr val="7030A0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354737" y="1517968"/>
            <a:ext cx="8102600" cy="4044315"/>
          </a:xfrm>
        </p:spPr>
        <p:txBody>
          <a:bodyPr vert="horz" wrap="square" lIns="80988" tIns="40494" rIns="80988" bIns="40494" numCol="1" anchor="t" anchorCtr="0" compatLnSpc="1"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 </a:t>
            </a:r>
            <a:r>
              <a:rPr lang="en-US" altLang="en-US" sz="28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Old Me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must die for the </a:t>
            </a:r>
            <a:r>
              <a:rPr lang="en-US" alt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New Me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to enter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</a:t>
            </a:r>
            <a:r>
              <a:rPr lang="en-US" altLang="en-US" sz="28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a New Season</a:t>
            </a:r>
            <a:r>
              <a:rPr lang="en-US" altLang="en-US" sz="28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 </a:t>
            </a:r>
            <a:r>
              <a:rPr lang="en-US" altLang="en-US" sz="28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 Kings 19</a:t>
            </a:r>
            <a:r>
              <a:rPr lang="en-US" altLang="en-US" sz="28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altLang="en-US" sz="28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4 </a:t>
            </a:r>
            <a:r>
              <a:rPr lang="en-US" altLang="en-US" sz="2800" b="1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... take away my life...</a:t>
            </a:r>
            <a:endParaRPr lang="en-US" altLang="en-US" sz="2800" dirty="0"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altLang="en-US" sz="2800" dirty="0"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eaLnBrk="1" fontAlgn="auto" hangingPunct="1">
              <a:lnSpc>
                <a:spcPct val="6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altLang="en-US" sz="2800" b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John 12: 23 - 24</a:t>
            </a:r>
            <a:r>
              <a:rPr lang="en-US" altLang="en-US" sz="2800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  <a:r>
              <a:rPr lang="en-US" alt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“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 hour has come for the </a:t>
            </a: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                          Son of Man to be </a:t>
            </a:r>
            <a:r>
              <a:rPr lang="en-US" altLang="en-US" sz="2800" dirty="0">
                <a:solidFill>
                  <a:srgbClr val="FF006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Glorified” </a:t>
            </a:r>
          </a:p>
          <a:p>
            <a:pPr marL="0" indent="0" eaLnBrk="1" fontAlgn="auto" hangingPunct="1">
              <a:lnSpc>
                <a:spcPct val="60000"/>
              </a:lnSpc>
              <a:spcAft>
                <a:spcPts val="0"/>
              </a:spcAft>
              <a:buNone/>
              <a:defRPr/>
            </a:pPr>
            <a:endParaRPr lang="en-US" altLang="en-US" sz="2800" dirty="0">
              <a:solidFill>
                <a:srgbClr val="FF0066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NB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 For this to happen the “</a:t>
            </a:r>
            <a:r>
              <a:rPr lang="en-US" altLang="en-US" sz="2800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Old Jesus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” (</a:t>
            </a:r>
            <a:r>
              <a:rPr lang="en-US" altLang="en-US" sz="2800" i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Son of Man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had to die for the </a:t>
            </a:r>
            <a:r>
              <a:rPr lang="en-US" altLang="en-US" sz="2800" b="1" dirty="0">
                <a:solidFill>
                  <a:srgbClr val="FF3399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New Jesus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to enter a New Season.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</a:t>
            </a:r>
            <a:endParaRPr lang="en-US" altLang="en-US" sz="2800" dirty="0">
              <a:solidFill>
                <a:srgbClr val="FF000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</p:txBody>
      </p:sp>
      <p:sp>
        <p:nvSpPr>
          <p:cNvPr id="25604" name="Date Placeholder 4"/>
          <p:cNvSpPr txBox="1">
            <a:spLocks noGrp="1"/>
          </p:cNvSpPr>
          <p:nvPr>
            <p:ph type="dt" sz="half" idx="2"/>
          </p:nvPr>
        </p:nvSpPr>
        <p:spPr bwMode="auto">
          <a:xfrm>
            <a:off x="1354737" y="5102457"/>
            <a:ext cx="7259955" cy="2546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988" tIns="40494" rIns="80988" bIns="40494" numCol="1" anchor="t" anchorCtr="0" compatLnSpc="1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19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4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16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6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6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6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6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27. 09. 2026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AA48F3-B43C-BD49-5C33-0D37B10FF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250" y="4322618"/>
            <a:ext cx="1078173" cy="11253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80988" tIns="40494" rIns="80988" bIns="40494" anchor="b" anchorCtr="0"/>
          <a:lstStyle/>
          <a:p>
            <a:pPr eaLnBrk="1" hangingPunct="1"/>
            <a:r>
              <a:rPr lang="en-US" altLang="en-US" kern="1200" dirty="0">
                <a:solidFill>
                  <a:srgbClr val="7B9899"/>
                </a:solidFill>
                <a:latin typeface="+mj-lt"/>
                <a:ea typeface="+mj-ea"/>
                <a:cs typeface="+mj-cs"/>
              </a:rPr>
              <a:t>END OF SERMON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1456531" y="1257506"/>
            <a:ext cx="7653338" cy="3962400"/>
          </a:xfrm>
        </p:spPr>
        <p:txBody>
          <a:bodyPr vert="horz" wrap="square" lIns="80988" tIns="40494" rIns="80988" bIns="40494" numCol="1" anchor="t" anchorCtr="0" compatLnSpc="1">
            <a:normAutofit fontScale="92500" lnSpcReduction="20000"/>
          </a:bodyPr>
          <a:lstStyle/>
          <a:p>
            <a:pPr eaLnBrk="1" hangingPunct="1">
              <a:defRPr/>
            </a:pPr>
            <a:endParaRPr lang="en-US" altLang="en-US" sz="1800" dirty="0"/>
          </a:p>
          <a:p>
            <a:pPr marL="0" indent="0" algn="ctr" eaLnBrk="1" hangingPunct="1">
              <a:buNone/>
              <a:defRPr/>
            </a:pPr>
            <a:endParaRPr lang="en-US" sz="1800" dirty="0"/>
          </a:p>
          <a:p>
            <a:pPr marL="0" indent="0" algn="ctr" eaLnBrk="1" hangingPunct="1">
              <a:buNone/>
              <a:defRPr/>
            </a:pPr>
            <a:endParaRPr lang="en-US" sz="1800" dirty="0"/>
          </a:p>
          <a:p>
            <a:pPr marL="0" indent="0" algn="ctr" eaLnBrk="1" hangingPunct="1">
              <a:buNone/>
              <a:defRPr/>
            </a:pPr>
            <a:endParaRPr lang="en-US" sz="1800" dirty="0"/>
          </a:p>
          <a:p>
            <a:pPr marL="0" indent="0" algn="ctr" eaLnBrk="1" hangingPunct="1">
              <a:buNone/>
              <a:defRPr/>
            </a:pPr>
            <a:endParaRPr lang="en-US" sz="1800" dirty="0"/>
          </a:p>
          <a:p>
            <a:pPr marL="0" indent="0" algn="ctr" eaLnBrk="1" hangingPunct="1">
              <a:buNone/>
              <a:defRPr/>
            </a:pPr>
            <a:r>
              <a:rPr lang="en-US" altLang="en-US" dirty="0">
                <a:solidFill>
                  <a:srgbClr val="FF0000"/>
                </a:solidFill>
                <a:latin typeface="Arial" panose="020B0604020202020204" pitchFamily="34" charset="0"/>
              </a:rPr>
              <a:t>God bless us all. </a:t>
            </a:r>
            <a:r>
              <a:rPr lang="en-US" altLang="en-US" sz="2000" dirty="0">
                <a:solidFill>
                  <a:srgbClr val="FF0000"/>
                </a:solidFill>
                <a:latin typeface="Arial" panose="020B0604020202020204" pitchFamily="34" charset="0"/>
              </a:rPr>
              <a:t>    </a:t>
            </a:r>
          </a:p>
          <a:p>
            <a:pPr marL="0" indent="0" algn="ctr" eaLnBrk="1" hangingPunct="1">
              <a:buNone/>
              <a:defRPr/>
            </a:pPr>
            <a:endParaRPr lang="en-US" altLang="en-US" sz="20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 algn="ctr" eaLnBrk="1" hangingPunct="1">
              <a:buNone/>
              <a:defRPr/>
            </a:pPr>
            <a:endParaRPr lang="en-US" altLang="en-US" sz="20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 algn="ctr" eaLnBrk="1" hangingPunct="1">
              <a:buNone/>
              <a:defRPr/>
            </a:pPr>
            <a:endParaRPr lang="en-US" altLang="en-US" sz="20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 algn="ctr" eaLnBrk="1" hangingPunct="1">
              <a:buNone/>
              <a:defRPr/>
            </a:pPr>
            <a:endParaRPr lang="en-US" altLang="en-US" sz="20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 algn="ctr" eaLnBrk="1" hangingPunct="1">
              <a:buNone/>
              <a:defRPr/>
            </a:pPr>
            <a:r>
              <a:rPr lang="en-US" altLang="en-US" sz="2000" dirty="0">
                <a:latin typeface="Arial" panose="020B0604020202020204" pitchFamily="34" charset="0"/>
              </a:rPr>
              <a:t>Rev. Dominic  Mulonzi</a:t>
            </a:r>
            <a:r>
              <a:rPr lang="en-US" sz="2000" dirty="0"/>
              <a:t> </a:t>
            </a:r>
            <a:endParaRPr lang="en-US" altLang="en-US" sz="2000" dirty="0"/>
          </a:p>
          <a:p>
            <a:pPr algn="ctr" eaLnBrk="1" hangingPunct="1">
              <a:defRPr/>
            </a:pPr>
            <a:endParaRPr lang="en-US" altLang="en-US" sz="2000" dirty="0"/>
          </a:p>
          <a:p>
            <a:pPr algn="ctr" eaLnBrk="1" hangingPunct="1">
              <a:defRPr/>
            </a:pPr>
            <a:endParaRPr lang="en-US" altLang="en-US" sz="1800" dirty="0"/>
          </a:p>
        </p:txBody>
      </p:sp>
      <p:sp>
        <p:nvSpPr>
          <p:cNvPr id="26628" name="Date Placeholder 4"/>
          <p:cNvSpPr txBox="1">
            <a:spLocks noGrp="1"/>
          </p:cNvSpPr>
          <p:nvPr>
            <p:ph type="dt" sz="half" idx="2"/>
          </p:nvPr>
        </p:nvSpPr>
        <p:spPr>
          <a:xfrm>
            <a:off x="1439864" y="5551488"/>
            <a:ext cx="5330825" cy="315912"/>
          </a:xfrm>
          <a:noFill/>
          <a:ln>
            <a:noFill/>
          </a:ln>
        </p:spPr>
        <p:txBody>
          <a:bodyPr vert="horz" lIns="80988" tIns="40494" rIns="80988" bIns="40494"/>
          <a:lstStyle/>
          <a:p>
            <a:endParaRPr lang="en-US" altLang="en-US" dirty="0">
              <a:solidFill>
                <a:srgbClr val="FF0000"/>
              </a:solidFill>
            </a:endParaRPr>
          </a:p>
          <a:p>
            <a:endParaRPr lang="en-US" altLang="en-US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E1DA1C-340F-A054-7762-D5CF412C8E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712" y="4160928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334</Words>
  <Application>Microsoft Office PowerPoint</Application>
  <PresentationFormat>Custom</PresentationFormat>
  <Paragraphs>83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Garamond</vt:lpstr>
      <vt:lpstr>Bookman Old Style</vt:lpstr>
      <vt:lpstr>Baskerville Old Face</vt:lpstr>
      <vt:lpstr>Wingdings 2</vt:lpstr>
      <vt:lpstr>Arial</vt:lpstr>
      <vt:lpstr>Organic</vt:lpstr>
      <vt:lpstr>     SUNDAY SERMON 27th Sept. 2026  AIC Skyway, Nairobi  Rev. Dominic Mulonzi 0712 097 870  </vt:lpstr>
      <vt:lpstr>BIBLE READING </vt:lpstr>
      <vt:lpstr>TOPIC</vt:lpstr>
      <vt:lpstr>INTRODUCTION</vt:lpstr>
      <vt:lpstr>KEY LESSONS</vt:lpstr>
      <vt:lpstr>CONCLUSION</vt:lpstr>
      <vt:lpstr>END OF SERMON</vt:lpstr>
    </vt:vector>
  </TitlesOfParts>
  <Manager>Rose Range</Manager>
  <Company>AzureWing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 Sawyer</dc:title>
  <dc:subject>Using Information Technology 7e</dc:subject>
  <dc:creator>Linda Crane</dc:creator>
  <cp:lastModifiedBy>meshackmbithi90@gmail.com</cp:lastModifiedBy>
  <cp:revision>1316</cp:revision>
  <dcterms:created xsi:type="dcterms:W3CDTF">2005-09-07T15:11:00Z</dcterms:created>
  <dcterms:modified xsi:type="dcterms:W3CDTF">2026-09-27T06:19:07Z</dcterms:modified>
  <cp:category>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01470B8A0F374A398FA6234B370E9358_12</vt:lpwstr>
  </property>
  <property fmtid="{D5CDD505-2E9C-101B-9397-08002B2CF9AE}" pid="3" name="KSOProductBuildVer">
    <vt:lpwstr>1033-12.1.0.28485</vt:lpwstr>
  </property>
</Properties>
</file>