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2" r:id="rId1"/>
  </p:sldMasterIdLst>
  <p:notesMasterIdLst>
    <p:notesMasterId r:id="rId10"/>
  </p:notesMasterIdLst>
  <p:sldIdLst>
    <p:sldId id="257" r:id="rId2"/>
    <p:sldId id="349" r:id="rId3"/>
    <p:sldId id="339" r:id="rId4"/>
    <p:sldId id="338" r:id="rId5"/>
    <p:sldId id="346" r:id="rId6"/>
    <p:sldId id="334" r:id="rId7"/>
    <p:sldId id="348" r:id="rId8"/>
    <p:sldId id="342" r:id="rId9"/>
  </p:sldIdLst>
  <p:sldSz cx="8229600" cy="5943600"/>
  <p:notesSz cx="6858000" cy="9144000"/>
  <p:embeddedFontLst>
    <p:embeddedFont>
      <p:font typeface="Baskerville Old Face" panose="02020602080505020303" pitchFamily="18" charset="0"/>
      <p:regular r:id="rId11"/>
    </p:embeddedFont>
    <p:embeddedFont>
      <p:font typeface="Bookman Old Style" panose="02050604050505020204" pitchFamily="18" charset="0"/>
      <p:regular r:id="rId12"/>
      <p:bold r:id="rId13"/>
      <p:italic r:id="rId14"/>
      <p:boldItalic r:id="rId15"/>
    </p:embeddedFont>
    <p:embeddedFont>
      <p:font typeface="Garamond" panose="02020404030301010803" pitchFamily="18" charset="0"/>
      <p:regular r:id="rId16"/>
      <p:bold r:id="rId17"/>
      <p:italic r:id="rId18"/>
    </p:embeddedFont>
    <p:embeddedFont>
      <p:font typeface="Wingdings 2" panose="05020102010507070707" pitchFamily="18" charset="2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0B83"/>
    <a:srgbClr val="FF3399"/>
    <a:srgbClr val="6600FF"/>
    <a:srgbClr val="B10F49"/>
    <a:srgbClr val="FFFFFF"/>
    <a:srgbClr val="9966FF"/>
    <a:srgbClr val="ECC556"/>
    <a:srgbClr val="EAB6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/>
    <p:restoredTop sz="94798"/>
  </p:normalViewPr>
  <p:slideViewPr>
    <p:cSldViewPr snapToGrid="0" showGuides="1">
      <p:cViewPr varScale="1">
        <p:scale>
          <a:sx n="101" d="100"/>
          <a:sy n="101" d="100"/>
        </p:scale>
        <p:origin x="1398" y="102"/>
      </p:cViewPr>
      <p:guideLst>
        <p:guide orient="horz" pos="1872"/>
        <p:guide pos="2592"/>
      </p:guideLst>
    </p:cSldViewPr>
  </p:slideViewPr>
  <p:outlineViewPr>
    <p:cViewPr>
      <p:scale>
        <a:sx n="33" d="100"/>
        <a:sy n="33" d="100"/>
      </p:scale>
      <p:origin x="0" y="-6084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20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055688" y="685800"/>
            <a:ext cx="4746625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B7A9802-6CD4-4CD6-A8E0-06929ECB29D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120</a:t>
            </a:r>
          </a:p>
        </p:txBody>
      </p:sp>
      <p:sp>
        <p:nvSpPr>
          <p:cNvPr id="1126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1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Pages 120-121</a:t>
            </a:r>
          </a:p>
        </p:txBody>
      </p:sp>
      <p:sp>
        <p:nvSpPr>
          <p:cNvPr id="1331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3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121</a:t>
            </a:r>
          </a:p>
        </p:txBody>
      </p:sp>
      <p:sp>
        <p:nvSpPr>
          <p:cNvPr id="1536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4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121</a:t>
            </a:r>
          </a:p>
        </p:txBody>
      </p:sp>
      <p:sp>
        <p:nvSpPr>
          <p:cNvPr id="1741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5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121</a:t>
            </a:r>
          </a:p>
        </p:txBody>
      </p:sp>
      <p:sp>
        <p:nvSpPr>
          <p:cNvPr id="1946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6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126</a:t>
            </a:r>
          </a:p>
        </p:txBody>
      </p:sp>
      <p:sp>
        <p:nvSpPr>
          <p:cNvPr id="2458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8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430" y="0"/>
            <a:ext cx="8256033" cy="5942052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7370" y="1621647"/>
            <a:ext cx="4600576" cy="1313462"/>
          </a:xfrm>
        </p:spPr>
        <p:txBody>
          <a:bodyPr anchor="b">
            <a:noAutofit/>
          </a:bodyPr>
          <a:lstStyle>
            <a:lvl1pPr algn="ctr">
              <a:defRPr sz="3645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7370" y="3169918"/>
            <a:ext cx="4600576" cy="1144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417">
                <a:solidFill>
                  <a:schemeClr val="tx1"/>
                </a:solidFill>
              </a:defRPr>
            </a:lvl1pPr>
            <a:lvl2pPr marL="308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17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25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34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43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51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6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68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88682" y="4365975"/>
            <a:ext cx="605790" cy="242147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43A33F4-A9B7-4456-BC55-EBC1F5F4A54C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7368" y="4365975"/>
            <a:ext cx="3519878" cy="242147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45908" y="4365975"/>
            <a:ext cx="372038" cy="242147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ABBFEF7-FEB3-4C76-80F8-1F8CD68AC0AD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817370" y="3052514"/>
            <a:ext cx="46005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206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942414" y="2098604"/>
            <a:ext cx="634992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94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172" y="1518925"/>
            <a:ext cx="5507114" cy="1579512"/>
          </a:xfrm>
        </p:spPr>
        <p:txBody>
          <a:bodyPr anchor="b">
            <a:normAutofit/>
          </a:bodyPr>
          <a:lstStyle>
            <a:lvl1pPr algn="ctr">
              <a:defRPr sz="297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0170" y="3333245"/>
            <a:ext cx="5507116" cy="827274"/>
          </a:xfrm>
        </p:spPr>
        <p:txBody>
          <a:bodyPr anchor="t">
            <a:normAutofit/>
          </a:bodyPr>
          <a:lstStyle>
            <a:lvl1pPr marL="0" indent="0" algn="ctr">
              <a:buNone/>
              <a:defRPr sz="1620">
                <a:solidFill>
                  <a:schemeClr val="tx1"/>
                </a:solidFill>
              </a:defRPr>
            </a:lvl1pPr>
            <a:lvl2pPr marL="308603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20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81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41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301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62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225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82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CB20BB5-651D-4B5A-8F94-22A4D83462CF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D05B7E2-3517-494B-BDD6-8BC375BD0E4D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58589" y="3215840"/>
            <a:ext cx="551028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3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42414" y="2098604"/>
            <a:ext cx="634992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6453" y="2218944"/>
            <a:ext cx="3184855" cy="286877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2408" y="2218944"/>
            <a:ext cx="3184855" cy="286877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240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396" y="2304063"/>
            <a:ext cx="3184855" cy="499427"/>
          </a:xfrm>
        </p:spPr>
        <p:txBody>
          <a:bodyPr anchor="b">
            <a:noAutofit/>
          </a:bodyPr>
          <a:lstStyle>
            <a:lvl1pPr marL="0" indent="0">
              <a:spcBef>
                <a:spcPts val="453"/>
              </a:spcBef>
              <a:spcAft>
                <a:spcPts val="405"/>
              </a:spcAft>
              <a:buNone/>
              <a:defRPr sz="1890" b="0">
                <a:solidFill>
                  <a:schemeClr val="accent1"/>
                </a:solidFill>
              </a:defRPr>
            </a:lvl1pPr>
            <a:lvl2pPr marL="308603" indent="0">
              <a:buNone/>
              <a:defRPr sz="1350" b="1"/>
            </a:lvl2pPr>
            <a:lvl3pPr marL="617207" indent="0">
              <a:buNone/>
              <a:defRPr sz="1215" b="1"/>
            </a:lvl3pPr>
            <a:lvl4pPr marL="925811" indent="0">
              <a:buNone/>
              <a:defRPr sz="1080" b="1"/>
            </a:lvl4pPr>
            <a:lvl5pPr marL="1234414" indent="0">
              <a:buNone/>
              <a:defRPr sz="1080" b="1"/>
            </a:lvl5pPr>
            <a:lvl6pPr marL="1543018" indent="0">
              <a:buNone/>
              <a:defRPr sz="1080" b="1"/>
            </a:lvl6pPr>
            <a:lvl7pPr marL="1851621" indent="0">
              <a:buNone/>
              <a:defRPr sz="1080" b="1"/>
            </a:lvl7pPr>
            <a:lvl8pPr marL="2160225" indent="0">
              <a:buNone/>
              <a:defRPr sz="1080" b="1"/>
            </a:lvl8pPr>
            <a:lvl9pPr marL="2468829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4396" y="2810829"/>
            <a:ext cx="3184855" cy="228159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71953" y="2304063"/>
            <a:ext cx="3184855" cy="499427"/>
          </a:xfrm>
        </p:spPr>
        <p:txBody>
          <a:bodyPr anchor="b">
            <a:noAutofit/>
          </a:bodyPr>
          <a:lstStyle>
            <a:lvl1pPr marL="0" indent="0">
              <a:spcBef>
                <a:spcPts val="453"/>
              </a:spcBef>
              <a:spcAft>
                <a:spcPts val="405"/>
              </a:spcAft>
              <a:buNone/>
              <a:defRPr sz="1890" b="0">
                <a:solidFill>
                  <a:schemeClr val="accent1"/>
                </a:solidFill>
              </a:defRPr>
            </a:lvl1pPr>
            <a:lvl2pPr marL="308603" indent="0">
              <a:buNone/>
              <a:defRPr sz="1350" b="1"/>
            </a:lvl2pPr>
            <a:lvl3pPr marL="617207" indent="0">
              <a:buNone/>
              <a:defRPr sz="1215" b="1"/>
            </a:lvl3pPr>
            <a:lvl4pPr marL="925811" indent="0">
              <a:buNone/>
              <a:defRPr sz="1080" b="1"/>
            </a:lvl4pPr>
            <a:lvl5pPr marL="1234414" indent="0">
              <a:buNone/>
              <a:defRPr sz="1080" b="1"/>
            </a:lvl5pPr>
            <a:lvl6pPr marL="1543018" indent="0">
              <a:buNone/>
              <a:defRPr sz="1080" b="1"/>
            </a:lvl6pPr>
            <a:lvl7pPr marL="1851621" indent="0">
              <a:buNone/>
              <a:defRPr sz="1080" b="1"/>
            </a:lvl7pPr>
            <a:lvl8pPr marL="2160225" indent="0">
              <a:buNone/>
              <a:defRPr sz="1080" b="1"/>
            </a:lvl8pPr>
            <a:lvl9pPr marL="2468829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1953" y="2810829"/>
            <a:ext cx="3184855" cy="228159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942414" y="2098604"/>
            <a:ext cx="634992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69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42414" y="2098604"/>
            <a:ext cx="634992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799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29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323" y="1203396"/>
            <a:ext cx="2509957" cy="1188720"/>
          </a:xfrm>
        </p:spPr>
        <p:txBody>
          <a:bodyPr anchor="b">
            <a:normAutofit/>
          </a:bodyPr>
          <a:lstStyle>
            <a:lvl1pPr algn="ctr">
              <a:defRPr sz="16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1" y="851182"/>
            <a:ext cx="3691890" cy="424123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3323" y="2626923"/>
            <a:ext cx="2509957" cy="2113283"/>
          </a:xfrm>
        </p:spPr>
        <p:txBody>
          <a:bodyPr anchor="t">
            <a:normAutofit/>
          </a:bodyPr>
          <a:lstStyle>
            <a:lvl1pPr marL="0" indent="0" algn="ctr">
              <a:buNone/>
              <a:defRPr sz="1080"/>
            </a:lvl1pPr>
            <a:lvl2pPr marL="308603" indent="0">
              <a:buNone/>
              <a:defRPr sz="810"/>
            </a:lvl2pPr>
            <a:lvl3pPr marL="617207" indent="0">
              <a:buNone/>
              <a:defRPr sz="675"/>
            </a:lvl3pPr>
            <a:lvl4pPr marL="925811" indent="0">
              <a:buNone/>
              <a:defRPr sz="607"/>
            </a:lvl4pPr>
            <a:lvl5pPr marL="1234414" indent="0">
              <a:buNone/>
              <a:defRPr sz="607"/>
            </a:lvl5pPr>
            <a:lvl6pPr marL="1543018" indent="0">
              <a:buNone/>
              <a:defRPr sz="607"/>
            </a:lvl6pPr>
            <a:lvl7pPr marL="1851621" indent="0">
              <a:buNone/>
              <a:defRPr sz="607"/>
            </a:lvl7pPr>
            <a:lvl8pPr marL="2160225" indent="0">
              <a:buNone/>
              <a:defRPr sz="607"/>
            </a:lvl8pPr>
            <a:lvl9pPr marL="2468829" indent="0">
              <a:buNone/>
              <a:defRPr sz="6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942414" y="2524195"/>
            <a:ext cx="237228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09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94" y="1632654"/>
            <a:ext cx="4213226" cy="1188720"/>
          </a:xfrm>
        </p:spPr>
        <p:txBody>
          <a:bodyPr anchor="b">
            <a:normAutofit/>
          </a:bodyPr>
          <a:lstStyle>
            <a:lvl1pPr algn="ctr">
              <a:defRPr sz="189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4012" y="902548"/>
            <a:ext cx="2067759" cy="4138507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080"/>
            </a:lvl1pPr>
            <a:lvl2pPr marL="308603" indent="0">
              <a:buNone/>
              <a:defRPr sz="1080"/>
            </a:lvl2pPr>
            <a:lvl3pPr marL="617207" indent="0">
              <a:buNone/>
              <a:defRPr sz="1080"/>
            </a:lvl3pPr>
            <a:lvl4pPr marL="925811" indent="0">
              <a:buNone/>
              <a:defRPr sz="1080"/>
            </a:lvl4pPr>
            <a:lvl5pPr marL="1234414" indent="0">
              <a:buNone/>
              <a:defRPr sz="1080"/>
            </a:lvl5pPr>
            <a:lvl6pPr marL="1543018" indent="0">
              <a:buNone/>
              <a:defRPr sz="1080"/>
            </a:lvl6pPr>
            <a:lvl7pPr marL="1851621" indent="0">
              <a:buNone/>
              <a:defRPr sz="1080"/>
            </a:lvl7pPr>
            <a:lvl8pPr marL="2160225" indent="0">
              <a:buNone/>
              <a:defRPr sz="1080"/>
            </a:lvl8pPr>
            <a:lvl9pPr marL="2468829" indent="0">
              <a:buNone/>
              <a:defRPr sz="10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4394" y="2821374"/>
            <a:ext cx="4213226" cy="1584960"/>
          </a:xfrm>
        </p:spPr>
        <p:txBody>
          <a:bodyPr anchor="t">
            <a:normAutofit/>
          </a:bodyPr>
          <a:lstStyle>
            <a:lvl1pPr marL="0" indent="0" algn="ctr">
              <a:buNone/>
              <a:defRPr sz="1215"/>
            </a:lvl1pPr>
            <a:lvl2pPr marL="308603" indent="0">
              <a:buNone/>
              <a:defRPr sz="810"/>
            </a:lvl2pPr>
            <a:lvl3pPr marL="617207" indent="0">
              <a:buNone/>
              <a:defRPr sz="675"/>
            </a:lvl3pPr>
            <a:lvl4pPr marL="925811" indent="0">
              <a:buNone/>
              <a:defRPr sz="607"/>
            </a:lvl4pPr>
            <a:lvl5pPr marL="1234414" indent="0">
              <a:buNone/>
              <a:defRPr sz="607"/>
            </a:lvl5pPr>
            <a:lvl6pPr marL="1543018" indent="0">
              <a:buNone/>
              <a:defRPr sz="607"/>
            </a:lvl6pPr>
            <a:lvl7pPr marL="1851621" indent="0">
              <a:buNone/>
              <a:defRPr sz="607"/>
            </a:lvl7pPr>
            <a:lvl8pPr marL="2160225" indent="0">
              <a:buNone/>
              <a:defRPr sz="607"/>
            </a:lvl8pPr>
            <a:lvl9pPr marL="2468829" indent="0">
              <a:buNone/>
              <a:defRPr sz="6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8B49AB-784D-455D-B68A-55889771E47A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D748590-63D5-4EF2-A850-D274887726A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952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96" y="4173361"/>
            <a:ext cx="6486524" cy="491173"/>
          </a:xfrm>
        </p:spPr>
        <p:txBody>
          <a:bodyPr anchor="b">
            <a:normAutofit/>
          </a:bodyPr>
          <a:lstStyle>
            <a:lvl1pPr algn="ctr">
              <a:defRPr sz="16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02964" y="902546"/>
            <a:ext cx="6821531" cy="289108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080"/>
            </a:lvl1pPr>
            <a:lvl2pPr marL="308603" indent="0">
              <a:buNone/>
              <a:defRPr sz="1080"/>
            </a:lvl2pPr>
            <a:lvl3pPr marL="617207" indent="0">
              <a:buNone/>
              <a:defRPr sz="1080"/>
            </a:lvl3pPr>
            <a:lvl4pPr marL="925811" indent="0">
              <a:buNone/>
              <a:defRPr sz="1080"/>
            </a:lvl4pPr>
            <a:lvl5pPr marL="1234414" indent="0">
              <a:buNone/>
              <a:defRPr sz="1080"/>
            </a:lvl5pPr>
            <a:lvl6pPr marL="1543018" indent="0">
              <a:buNone/>
              <a:defRPr sz="1080"/>
            </a:lvl6pPr>
            <a:lvl7pPr marL="1851621" indent="0">
              <a:buNone/>
              <a:defRPr sz="1080"/>
            </a:lvl7pPr>
            <a:lvl8pPr marL="2160225" indent="0">
              <a:buNone/>
              <a:defRPr sz="1080"/>
            </a:lvl8pPr>
            <a:lvl9pPr marL="2468829" indent="0">
              <a:buNone/>
              <a:defRPr sz="10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4396" y="4664532"/>
            <a:ext cx="6486524" cy="427884"/>
          </a:xfrm>
        </p:spPr>
        <p:txBody>
          <a:bodyPr>
            <a:normAutofit/>
          </a:bodyPr>
          <a:lstStyle>
            <a:lvl1pPr marL="0" indent="0" algn="ctr">
              <a:buNone/>
              <a:defRPr sz="945"/>
            </a:lvl1pPr>
            <a:lvl2pPr marL="308603" indent="0">
              <a:buNone/>
              <a:defRPr sz="810"/>
            </a:lvl2pPr>
            <a:lvl3pPr marL="617207" indent="0">
              <a:buNone/>
              <a:defRPr sz="675"/>
            </a:lvl3pPr>
            <a:lvl4pPr marL="925811" indent="0">
              <a:buNone/>
              <a:defRPr sz="607"/>
            </a:lvl4pPr>
            <a:lvl5pPr marL="1234414" indent="0">
              <a:buNone/>
              <a:defRPr sz="607"/>
            </a:lvl5pPr>
            <a:lvl6pPr marL="1543018" indent="0">
              <a:buNone/>
              <a:defRPr sz="607"/>
            </a:lvl6pPr>
            <a:lvl7pPr marL="1851621" indent="0">
              <a:buNone/>
              <a:defRPr sz="607"/>
            </a:lvl7pPr>
            <a:lvl8pPr marL="2160225" indent="0">
              <a:buNone/>
              <a:defRPr sz="607"/>
            </a:lvl8pPr>
            <a:lvl9pPr marL="2468829" indent="0">
              <a:buNone/>
              <a:defRPr sz="6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913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11" y="851181"/>
            <a:ext cx="6475094" cy="2560886"/>
          </a:xfrm>
        </p:spPr>
        <p:txBody>
          <a:bodyPr anchor="ctr">
            <a:normAutofit/>
          </a:bodyPr>
          <a:lstStyle>
            <a:lvl1pPr algn="ctr">
              <a:defRPr sz="21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1" y="3764280"/>
            <a:ext cx="6475094" cy="13281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  <a:lvl2pPr marL="308603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20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81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41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301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62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225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82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942414" y="3588172"/>
            <a:ext cx="634992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923888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194" y="851181"/>
            <a:ext cx="6275068" cy="2054579"/>
          </a:xfrm>
        </p:spPr>
        <p:txBody>
          <a:bodyPr anchor="ctr">
            <a:normAutofit/>
          </a:bodyPr>
          <a:lstStyle>
            <a:lvl1pPr algn="ctr">
              <a:defRPr sz="216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30498" y="2905761"/>
            <a:ext cx="5966462" cy="506307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350"/>
            </a:lvl1pPr>
            <a:lvl2pPr marL="308603" indent="0">
              <a:buFontTx/>
              <a:buNone/>
              <a:defRPr/>
            </a:lvl2pPr>
            <a:lvl3pPr marL="617207" indent="0">
              <a:buFontTx/>
              <a:buNone/>
              <a:defRPr/>
            </a:lvl3pPr>
            <a:lvl4pPr marL="925811" indent="0">
              <a:buFontTx/>
              <a:buNone/>
              <a:defRPr/>
            </a:lvl4pPr>
            <a:lvl5pPr marL="123441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396" y="3764280"/>
            <a:ext cx="6486524" cy="13281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  <a:lvl2pPr marL="308603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20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81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41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301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62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225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82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1859" y="762633"/>
            <a:ext cx="411480" cy="506806"/>
          </a:xfrm>
          <a:prstGeom prst="rect">
            <a:avLst/>
          </a:prstGeom>
        </p:spPr>
        <p:txBody>
          <a:bodyPr vert="horz" lIns="61722" tIns="30861" rIns="61722" bIns="30861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5180" y="2450821"/>
            <a:ext cx="411480" cy="506806"/>
          </a:xfrm>
          <a:prstGeom prst="rect">
            <a:avLst/>
          </a:prstGeom>
        </p:spPr>
        <p:txBody>
          <a:bodyPr vert="horz" lIns="61722" tIns="30861" rIns="61722" bIns="30861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942414" y="3588172"/>
            <a:ext cx="634992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176021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97" y="2867437"/>
            <a:ext cx="6486526" cy="1272960"/>
          </a:xfrm>
        </p:spPr>
        <p:txBody>
          <a:bodyPr anchor="b">
            <a:normAutofit/>
          </a:bodyPr>
          <a:lstStyle>
            <a:lvl1pPr algn="l">
              <a:defRPr sz="21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396" y="4140397"/>
            <a:ext cx="6486526" cy="74568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08603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20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81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41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301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62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225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82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626437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6194" y="851181"/>
            <a:ext cx="6275068" cy="1944512"/>
          </a:xfrm>
        </p:spPr>
        <p:txBody>
          <a:bodyPr anchor="ctr">
            <a:normAutofit/>
          </a:bodyPr>
          <a:lstStyle>
            <a:lvl1pPr algn="ctr">
              <a:defRPr sz="216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874396" y="3154070"/>
            <a:ext cx="6486526" cy="76870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620">
                <a:solidFill>
                  <a:schemeClr val="tx1"/>
                </a:solidFill>
              </a:defRPr>
            </a:lvl1pPr>
            <a:lvl2pPr marL="308603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20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81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41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301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62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225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82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396" y="3925712"/>
            <a:ext cx="6486526" cy="1166707"/>
          </a:xfrm>
        </p:spPr>
        <p:txBody>
          <a:bodyPr anchor="t">
            <a:normAutofit/>
          </a:bodyPr>
          <a:lstStyle>
            <a:lvl1pPr marL="0" indent="0" algn="l">
              <a:buNone/>
              <a:defRPr sz="1215">
                <a:solidFill>
                  <a:schemeClr val="tx1"/>
                </a:solidFill>
              </a:defRPr>
            </a:lvl1pPr>
            <a:lvl2pPr marL="308603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20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81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41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301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62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225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82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1859" y="762633"/>
            <a:ext cx="411480" cy="506806"/>
          </a:xfrm>
          <a:prstGeom prst="rect">
            <a:avLst/>
          </a:prstGeom>
        </p:spPr>
        <p:txBody>
          <a:bodyPr vert="horz" lIns="61722" tIns="30861" rIns="61722" bIns="30861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55180" y="2252693"/>
            <a:ext cx="411480" cy="506806"/>
          </a:xfrm>
          <a:prstGeom prst="rect">
            <a:avLst/>
          </a:prstGeom>
        </p:spPr>
        <p:txBody>
          <a:bodyPr vert="horz" lIns="61722" tIns="30861" rIns="61722" bIns="30861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942414" y="2971800"/>
            <a:ext cx="634992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098758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96" y="851181"/>
            <a:ext cx="6486524" cy="19445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874396" y="3146145"/>
            <a:ext cx="6486526" cy="72908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90">
                <a:solidFill>
                  <a:schemeClr val="tx1"/>
                </a:solidFill>
              </a:defRPr>
            </a:lvl1pPr>
            <a:lvl2pPr marL="308603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20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81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41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301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62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225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82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395" y="3874347"/>
            <a:ext cx="6486528" cy="1218071"/>
          </a:xfrm>
        </p:spPr>
        <p:txBody>
          <a:bodyPr anchor="t">
            <a:normAutofit/>
          </a:bodyPr>
          <a:lstStyle>
            <a:lvl1pPr marL="0" indent="0" algn="l">
              <a:buNone/>
              <a:defRPr sz="1215">
                <a:solidFill>
                  <a:schemeClr val="tx1"/>
                </a:solidFill>
              </a:defRPr>
            </a:lvl1pPr>
            <a:lvl2pPr marL="308603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207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81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41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301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62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225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82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942414" y="2971800"/>
            <a:ext cx="634992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5682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152C588-2963-4E64-A7CD-E7D9ADB78D5C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D6D8D88-18E2-4D04-B56D-E20AECA74786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42414" y="2098604"/>
            <a:ext cx="634992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773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74566" y="851182"/>
            <a:ext cx="1276354" cy="42412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4395" y="851181"/>
            <a:ext cx="5017292" cy="424123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E057FF6-2A61-4080-B948-6F2FB9E339A0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70C6146-622B-4F94-8F45-1082A23F4DB2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983126" y="858520"/>
            <a:ext cx="0" cy="422656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6091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844550" y="2593977"/>
            <a:ext cx="6827838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38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836614" y="995363"/>
            <a:ext cx="6824662" cy="1435100"/>
          </a:xfrm>
        </p:spPr>
        <p:txBody>
          <a:bodyPr/>
          <a:lstStyle>
            <a:lvl1pPr>
              <a:defRPr sz="440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1320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844552" y="2593977"/>
            <a:ext cx="6827838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7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836616" y="995363"/>
            <a:ext cx="6824662" cy="1435100"/>
          </a:xfrm>
        </p:spPr>
        <p:txBody>
          <a:bodyPr/>
          <a:lstStyle>
            <a:lvl1pPr>
              <a:defRPr sz="3301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718185"/>
      </p:ext>
    </p:extLst>
  </p:cSld>
  <p:clrMapOvr>
    <a:masterClrMapping/>
  </p:clrMapOvr>
  <p:transition/>
  <p:hf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462579" y="70175"/>
            <a:ext cx="6454588" cy="1435100"/>
          </a:xfrm>
          <a:solidFill>
            <a:srgbClr val="FFFFFF"/>
          </a:solidFill>
        </p:spPr>
        <p:txBody>
          <a:bodyPr/>
          <a:lstStyle>
            <a:lvl1pPr>
              <a:defRPr sz="360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400300" y="5508625"/>
            <a:ext cx="3017838" cy="315913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4934398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844550" y="2593975"/>
            <a:ext cx="6827838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844550" y="2593975"/>
            <a:ext cx="6827838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836613" y="995363"/>
            <a:ext cx="6824662" cy="1435100"/>
          </a:xfrm>
        </p:spPr>
        <p:txBody>
          <a:bodyPr/>
          <a:lstStyle>
            <a:lvl1pPr>
              <a:defRPr sz="440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0622" y="0"/>
            <a:ext cx="8255224" cy="5942052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4397" y="851182"/>
            <a:ext cx="6480808" cy="11300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396" y="2216009"/>
            <a:ext cx="6480808" cy="28764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7313" y="5173134"/>
            <a:ext cx="1080135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80F2488-C5DA-40D5-AD22-FAFA23CDA74D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4396" y="5173134"/>
            <a:ext cx="493148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8885" y="5173134"/>
            <a:ext cx="366320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289B68-F4AE-4817-9807-8B61947AC72C}" type="slidenum">
              <a:rPr kumimoji="0" lang="en-GB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GB" altLang="en-US" sz="11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55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61" r:id="rId21"/>
  </p:sldLayoutIdLst>
  <p:hf sldNum="0" hdr="0" ftr="0"/>
  <p:txStyles>
    <p:titleStyle>
      <a:lvl1pPr algn="ctr" defTabSz="308603" rtl="0" eaLnBrk="1" latinLnBrk="0" hangingPunct="1">
        <a:spcBef>
          <a:spcPct val="0"/>
        </a:spcBef>
        <a:buNone/>
        <a:defRPr sz="297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92878" indent="-192878" algn="l" defTabSz="308603" rtl="0" eaLnBrk="1" latinLnBrk="0" hangingPunct="1">
        <a:spcBef>
          <a:spcPct val="20000"/>
        </a:spcBef>
        <a:spcAft>
          <a:spcPts val="405"/>
        </a:spcAft>
        <a:buClr>
          <a:schemeClr val="accent1"/>
        </a:buClr>
        <a:buSzPct val="115000"/>
        <a:buFont typeface="Arial"/>
        <a:buChar char="•"/>
        <a:defRPr sz="162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01481" indent="-192878" algn="l" defTabSz="308603" rtl="0" eaLnBrk="1" latinLnBrk="0" hangingPunct="1">
        <a:spcBef>
          <a:spcPct val="20000"/>
        </a:spcBef>
        <a:spcAft>
          <a:spcPts val="405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810084" indent="-192878" algn="l" defTabSz="308603" rtl="0" eaLnBrk="1" latinLnBrk="0" hangingPunct="1">
        <a:spcBef>
          <a:spcPct val="20000"/>
        </a:spcBef>
        <a:spcAft>
          <a:spcPts val="405"/>
        </a:spcAft>
        <a:buClr>
          <a:schemeClr val="accent1"/>
        </a:buClr>
        <a:buSzPct val="115000"/>
        <a:buFont typeface="Arial"/>
        <a:buChar char="•"/>
        <a:defRPr sz="121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041537" indent="-115727" algn="l" defTabSz="308603" rtl="0" eaLnBrk="1" latinLnBrk="0" hangingPunct="1">
        <a:spcBef>
          <a:spcPct val="20000"/>
        </a:spcBef>
        <a:spcAft>
          <a:spcPts val="405"/>
        </a:spcAft>
        <a:buClr>
          <a:schemeClr val="accent1"/>
        </a:buClr>
        <a:buSzPct val="115000"/>
        <a:buFont typeface="Arial"/>
        <a:buChar char="•"/>
        <a:defRPr sz="10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350141" indent="-115727" algn="l" defTabSz="308603" rtl="0" eaLnBrk="1" latinLnBrk="0" hangingPunct="1">
        <a:spcBef>
          <a:spcPct val="20000"/>
        </a:spcBef>
        <a:spcAft>
          <a:spcPts val="405"/>
        </a:spcAft>
        <a:buClr>
          <a:schemeClr val="accent1"/>
        </a:buClr>
        <a:buSzPct val="115000"/>
        <a:buFont typeface="Arial"/>
        <a:buChar char="•"/>
        <a:defRPr sz="94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697320" indent="-154302" algn="l" defTabSz="308603" rtl="0" eaLnBrk="1" latinLnBrk="0" hangingPunct="1">
        <a:spcBef>
          <a:spcPct val="20000"/>
        </a:spcBef>
        <a:spcAft>
          <a:spcPts val="405"/>
        </a:spcAft>
        <a:buClr>
          <a:schemeClr val="accent1"/>
        </a:buClr>
        <a:buSzPct val="115000"/>
        <a:buFont typeface="Arial"/>
        <a:buChar char="•"/>
        <a:defRPr sz="94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005923" indent="-154302" algn="l" defTabSz="308603" rtl="0" eaLnBrk="1" latinLnBrk="0" hangingPunct="1">
        <a:spcBef>
          <a:spcPct val="20000"/>
        </a:spcBef>
        <a:spcAft>
          <a:spcPts val="405"/>
        </a:spcAft>
        <a:buClr>
          <a:schemeClr val="accent1"/>
        </a:buClr>
        <a:buSzPct val="115000"/>
        <a:buFont typeface="Arial"/>
        <a:buChar char="•"/>
        <a:defRPr sz="94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314527" indent="-154302" algn="l" defTabSz="308603" rtl="0" eaLnBrk="1" latinLnBrk="0" hangingPunct="1">
        <a:spcBef>
          <a:spcPct val="20000"/>
        </a:spcBef>
        <a:spcAft>
          <a:spcPts val="405"/>
        </a:spcAft>
        <a:buClr>
          <a:schemeClr val="accent1"/>
        </a:buClr>
        <a:buSzPct val="115000"/>
        <a:buFont typeface="Arial"/>
        <a:buChar char="•"/>
        <a:defRPr sz="94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623131" indent="-154302" algn="l" defTabSz="308603" rtl="0" eaLnBrk="1" latinLnBrk="0" hangingPunct="1">
        <a:spcBef>
          <a:spcPct val="20000"/>
        </a:spcBef>
        <a:spcAft>
          <a:spcPts val="405"/>
        </a:spcAft>
        <a:buClr>
          <a:schemeClr val="accent1"/>
        </a:buClr>
        <a:buSzPct val="115000"/>
        <a:buFont typeface="Arial"/>
        <a:buChar char="•"/>
        <a:defRPr sz="94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603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03" algn="l" defTabSz="308603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07" algn="l" defTabSz="308603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11" algn="l" defTabSz="308603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14" algn="l" defTabSz="308603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18" algn="l" defTabSz="308603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21" algn="l" defTabSz="308603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25" algn="l" defTabSz="308603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29" algn="l" defTabSz="308603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2280" y="2036445"/>
            <a:ext cx="7279005" cy="3726180"/>
          </a:xfrm>
          <a:solidFill>
            <a:schemeClr val="bg2"/>
          </a:solidFill>
        </p:spPr>
        <p:txBody>
          <a:bodyPr vert="horz" wrap="square" lIns="0" tIns="40494" rIns="0" bIns="0" numCol="1" anchor="b" anchorCtr="0" compatLnSpc="1">
            <a:normAutofit fontScale="9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SUNDAY SERMON 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20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th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Sept. 2026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      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 AIC Skyway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  <a:t>Nairobi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+mj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Baskerville Old Face" panose="02020602080505020303" pitchFamily="18" charset="0"/>
              </a:rPr>
              <a:t>Rev. Dominic Mulonzi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Baskerville Old Face" panose="02020602080505020303" pitchFamily="18" charset="0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Baskerville Old Face" panose="02020602080505020303" pitchFamily="18" charset="0"/>
              </a:rPr>
              <a:t>0712 097 870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Baskerville Old Face" panose="02020602080505020303" pitchFamily="18" charset="0"/>
                <a:ea typeface="+mj-ea"/>
                <a:cs typeface="Baskerville Old Face" panose="02020602080505020303" pitchFamily="18" charset="0"/>
              </a:rPr>
            </a:b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B59EF-14FF-291A-9290-256673180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SUNDAY SERMON</a:t>
            </a:r>
            <a:br>
              <a:rPr lang="en-US" sz="3200" dirty="0"/>
            </a:br>
            <a:r>
              <a:rPr lang="en-US" sz="3200" dirty="0"/>
              <a:t>20</a:t>
            </a:r>
            <a:r>
              <a:rPr lang="en-US" sz="3200" baseline="30000" dirty="0"/>
              <a:t>th</a:t>
            </a:r>
            <a:r>
              <a:rPr lang="en-US" sz="3200" dirty="0"/>
              <a:t> Sept. 2026</a:t>
            </a:r>
            <a:br>
              <a:rPr lang="en-US" sz="3200" dirty="0"/>
            </a:br>
            <a:r>
              <a:rPr lang="en-US" sz="3200" dirty="0"/>
              <a:t>AIC SKYWAY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60FB25-2E4E-92F3-3A47-362FCDC56A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Rev. Dominic Mulonzi</a:t>
            </a:r>
          </a:p>
          <a:p>
            <a:r>
              <a:rPr lang="en-US" sz="3200" b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0712 097 870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2525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0" tIns="40494" rIns="0" bIns="0" anchor="b" anchorCtr="0">
            <a:normAutofit fontScale="90000"/>
          </a:bodyPr>
          <a:lstStyle/>
          <a:p>
            <a:pPr eaLnBrk="1" hangingPunct="1"/>
            <a:r>
              <a:rPr lang="en-US" altLang="en-US" sz="3200" b="1" dirty="0"/>
              <a:t> </a:t>
            </a:r>
            <a:br>
              <a:rPr lang="en-US" altLang="en-US" sz="3200" dirty="0"/>
            </a:br>
            <a:r>
              <a:rPr lang="en-US" altLang="en-US" sz="3200" dirty="0"/>
              <a:t>    </a:t>
            </a:r>
            <a:r>
              <a:rPr lang="en-US" altLang="en-US" sz="4000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BIBLE READING</a:t>
            </a:r>
            <a:endParaRPr lang="en-US" altLang="en-US" sz="4000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>
          <a:xfrm>
            <a:off x="874395" y="1854059"/>
            <a:ext cx="6480808" cy="2876411"/>
          </a:xfrm>
        </p:spPr>
        <p:txBody>
          <a:bodyPr vert="horz" wrap="square" lIns="80988" tIns="40494" rIns="80988" bIns="40494" anchor="t" anchorCtr="0">
            <a:normAutofit fontScale="92500" lnSpcReduction="10000"/>
          </a:bodyPr>
          <a:lstStyle/>
          <a:p>
            <a:pPr algn="ctr" eaLnBrk="1" hangingPunct="1">
              <a:buNone/>
            </a:pPr>
            <a:endParaRPr lang="en-US" altLang="en-US" sz="3200" b="1" dirty="0">
              <a:latin typeface="Bookman Old Style" panose="02050604050505020204" pitchFamily="18" charset="0"/>
            </a:endParaRPr>
          </a:p>
          <a:p>
            <a:pPr algn="ctr" eaLnBrk="1" hangingPunct="1">
              <a:buNone/>
            </a:pPr>
            <a:endParaRPr lang="en-US" altLang="en-US" sz="3200" b="1" dirty="0">
              <a:latin typeface="Bookman Old Style" panose="02050604050505020204" pitchFamily="18" charset="0"/>
            </a:endParaRPr>
          </a:p>
          <a:p>
            <a:pPr algn="ctr" eaLnBrk="1" hangingPunct="1">
              <a:buNone/>
            </a:pPr>
            <a:r>
              <a:rPr lang="en-US" altLang="en-US" sz="3200" b="1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Baskerville Old Face" panose="02020602080505020303" pitchFamily="18" charset="0"/>
              </a:rPr>
              <a:t>1</a:t>
            </a:r>
            <a:r>
              <a:rPr lang="en-US" altLang="en-US" sz="3200" b="1" baseline="300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Baskerville Old Face" panose="02020602080505020303" pitchFamily="18" charset="0"/>
              </a:rPr>
              <a:t>st </a:t>
            </a:r>
            <a:r>
              <a:rPr lang="en-US" altLang="en-US" sz="3200" b="1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Baskerville Old Face" panose="02020602080505020303" pitchFamily="18" charset="0"/>
              </a:rPr>
              <a:t>Reading</a:t>
            </a:r>
            <a:r>
              <a:rPr lang="en-US" altLang="en-US" sz="3200" b="1" dirty="0">
                <a:latin typeface="Baskerville Old Face" panose="02020602080505020303" pitchFamily="18" charset="0"/>
              </a:rPr>
              <a:t> : </a:t>
            </a:r>
            <a:r>
              <a:rPr lang="en-US" altLang="en-US" sz="3200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Ezekiel 36 </a:t>
            </a:r>
            <a:r>
              <a:rPr lang="en-US" altLang="en-US" sz="32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:</a:t>
            </a:r>
            <a:r>
              <a:rPr lang="en-US" altLang="en-US" sz="3200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 22 </a:t>
            </a:r>
            <a:r>
              <a:rPr lang="en-US" altLang="en-US" sz="32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- </a:t>
            </a:r>
            <a:r>
              <a:rPr lang="en-US" altLang="en-US" sz="3200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28</a:t>
            </a:r>
          </a:p>
          <a:p>
            <a:pPr algn="ctr" eaLnBrk="1" hangingPunct="1">
              <a:buNone/>
            </a:pPr>
            <a:endParaRPr lang="en-US" altLang="en-US" sz="3200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algn="ctr" eaLnBrk="1" hangingPunct="1">
              <a:buNone/>
            </a:pPr>
            <a:r>
              <a:rPr lang="en-US" altLang="en-US" sz="32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2</a:t>
            </a:r>
            <a:r>
              <a:rPr lang="en-US" altLang="en-US" sz="3200" b="1" baseline="300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nd</a:t>
            </a:r>
            <a:r>
              <a:rPr lang="en-US" altLang="en-US" sz="32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 Reading </a:t>
            </a:r>
            <a:r>
              <a:rPr lang="en-US" altLang="en-US" sz="3200" b="1" dirty="0">
                <a:latin typeface="Baskerville Old Face" panose="02020602080505020303" pitchFamily="18" charset="0"/>
              </a:rPr>
              <a:t>: </a:t>
            </a:r>
            <a:r>
              <a:rPr lang="en-US" altLang="en-US" sz="32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Romans 12 </a:t>
            </a:r>
            <a:r>
              <a:rPr lang="en-US" altLang="en-US" sz="3200" b="1" dirty="0">
                <a:latin typeface="Baskerville Old Face" panose="02020602080505020303" pitchFamily="18" charset="0"/>
              </a:rPr>
              <a:t>:</a:t>
            </a:r>
            <a:r>
              <a:rPr lang="en-US" altLang="en-US" sz="32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 1- 2 </a:t>
            </a:r>
            <a:endParaRPr lang="en-US" altLang="en-US" sz="3200" b="1" dirty="0">
              <a:latin typeface="Baskerville Old Face" panose="02020602080505020303" pitchFamily="18" charset="0"/>
            </a:endParaRPr>
          </a:p>
          <a:p>
            <a:pPr algn="ctr" eaLnBrk="1" hangingPunct="1">
              <a:buNone/>
            </a:pPr>
            <a:endParaRPr lang="en-US" altLang="en-US" sz="3200" b="1" dirty="0">
              <a:solidFill>
                <a:srgbClr val="FF3399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None/>
            </a:pPr>
            <a:endParaRPr lang="en-US" altLang="en-US" sz="36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None/>
            </a:pPr>
            <a:endParaRPr lang="en-US" altLang="en-US" sz="3600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4295253-F184-477A-90BE-32B959C76167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646238" y="477838"/>
            <a:ext cx="5035550" cy="1133475"/>
          </a:xfrm>
        </p:spPr>
        <p:txBody>
          <a:bodyPr vert="horz" wrap="square" lIns="0" tIns="40494" rIns="0" bIns="0" anchor="b" anchorCtr="0"/>
          <a:lstStyle/>
          <a:p>
            <a:pPr algn="ctr" eaLnBrk="1" hangingPunct="1"/>
            <a:r>
              <a:rPr lang="en-US" altLang="en-US" sz="40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TOPIC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4EA1264-7594-4B65-BFA0-811742410A5A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40" name="Rectangle 1"/>
          <p:cNvSpPr/>
          <p:nvPr/>
        </p:nvSpPr>
        <p:spPr>
          <a:xfrm>
            <a:off x="1260158" y="2291715"/>
            <a:ext cx="5421630" cy="273812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>
            <a:noAutofit/>
          </a:bodyPr>
          <a:lstStyle/>
          <a:p>
            <a:pPr algn="ctr" eaLnBrk="1" hangingPunct="1">
              <a:buFont typeface="Wingdings 2" panose="05020102010507070707" pitchFamily="18" charset="2"/>
            </a:pPr>
            <a:endParaRPr lang="en-US" altLang="en-US" sz="3600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ctr" eaLnBrk="1" hangingPunct="1">
              <a:lnSpc>
                <a:spcPct val="110000"/>
              </a:lnSpc>
              <a:buFont typeface="Wingdings 2" panose="05020102010507070707" pitchFamily="18" charset="2"/>
            </a:pPr>
            <a:r>
              <a:rPr lang="en-US" altLang="en-US" sz="36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SPIRITUAL </a:t>
            </a:r>
            <a:r>
              <a:rPr lang="en-US" altLang="en-US" sz="3600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METARMORPHOSIS</a:t>
            </a:r>
          </a:p>
          <a:p>
            <a:pPr algn="ctr" eaLnBrk="1" hangingPunct="1">
              <a:buFont typeface="Wingdings 2" panose="05020102010507070707" pitchFamily="18" charset="2"/>
            </a:pPr>
            <a:endParaRPr lang="en-US" altLang="en-US" sz="40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Font typeface="Wingdings 2" panose="05020102010507070707" pitchFamily="18" charset="2"/>
            </a:pPr>
            <a:endParaRPr lang="en-US" altLang="en-US" sz="40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106680" y="590233"/>
            <a:ext cx="7407275" cy="475615"/>
          </a:xfrm>
        </p:spPr>
        <p:txBody>
          <a:bodyPr vert="horz" wrap="square" lIns="0" tIns="40494" rIns="0" bIns="0" anchor="b" anchorCtr="0">
            <a:normAutofit fontScale="90000"/>
          </a:bodyPr>
          <a:lstStyle/>
          <a:p>
            <a:r>
              <a:rPr lang="en-US" altLang="en-US" dirty="0">
                <a:latin typeface="Bookman Old Style" panose="02050604050505020204" pitchFamily="18" charset="0"/>
              </a:rPr>
              <a:t>         </a:t>
            </a:r>
            <a:r>
              <a:rPr lang="en-US" altLang="en-US" sz="3600" b="1" dirty="0">
                <a:solidFill>
                  <a:srgbClr val="C50B83"/>
                </a:solidFill>
                <a:latin typeface="Baskerville Old Face" panose="02020602080505020303" pitchFamily="18" charset="0"/>
              </a:rPr>
              <a:t>INTRODUCTION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205105" y="1356360"/>
            <a:ext cx="8024495" cy="4587240"/>
          </a:xfrm>
        </p:spPr>
        <p:txBody>
          <a:bodyPr vert="horz" wrap="square" lIns="80988" tIns="40494" rIns="80988" bIns="40494" numCol="1" anchor="t" anchorCtr="0" compatLnSpc="1">
            <a:normAutofit lnSpcReduction="10000"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“....</a:t>
            </a:r>
            <a:r>
              <a:rPr lang="en-US" altLang="en-US" sz="28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Transformed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" in </a:t>
            </a: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Greek 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means </a:t>
            </a:r>
            <a:r>
              <a:rPr lang="en-US" altLang="en-US" sz="28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metamorphoo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Baskerville Old Face" panose="020206020805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(</a:t>
            </a:r>
            <a:r>
              <a:rPr lang="en-US" altLang="en-US" sz="2800" b="1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Metarmophosis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-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a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Complete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Change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in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form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from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 one Stage to the next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in the life history of an organism)</a:t>
            </a:r>
          </a:p>
          <a:p>
            <a:pPr marL="0" marR="0" lvl="0" indent="0" algn="l" defTabSz="914400" rtl="0" eaLnBrk="1" fontAlgn="base" latinLnBrk="0" hangingPunct="1">
              <a:lnSpc>
                <a:spcPct val="5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Baskerville Old Face" panose="02020602080505020303" pitchFamily="18" charset="0"/>
            </a:endParaRPr>
          </a:p>
          <a:p>
            <a:pPr marL="243205" marR="0" lvl="0" indent="-243205" algn="l" defTabSz="91440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i.e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The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Metarmophosis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of</a:t>
            </a: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a</a:t>
            </a: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Butterfly</a:t>
            </a: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Baskerville Old Face" panose="020206020805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Egg 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- (Larva/</a:t>
            </a: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Caterpillar/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maggot) - </a:t>
            </a: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Pupa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- </a:t>
            </a: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Adult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                  </a:t>
            </a:r>
          </a:p>
          <a:p>
            <a:pPr marR="0" lvl="0" algn="l" defTabSz="91440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Each Stage</a:t>
            </a: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/</a:t>
            </a: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Form in the above case is quite different </a:t>
            </a:r>
          </a:p>
          <a:p>
            <a:pPr marL="0" marR="0" lvl="0" indent="0" algn="l" defTabSz="91440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      from the other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.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I.e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Egg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/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Pupa -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Cocoon State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Baskerville Old Face" panose="020206020805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Baskerville Old Face" panose="02020602080505020303" pitchFamily="18" charset="0"/>
            </a:endParaRPr>
          </a:p>
          <a:p>
            <a:pPr marR="0" lvl="0" algn="l" defTabSz="91440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No form of life is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mature at birth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.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Paul in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Romans</a:t>
            </a:r>
          </a:p>
          <a:p>
            <a:pPr marL="0" marR="0" lvl="0" indent="0" algn="l" defTabSz="91440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     12: 2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is 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Calling believers to undergo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a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Spiritual</a:t>
            </a:r>
          </a:p>
          <a:p>
            <a:pPr marL="0" marR="0" lvl="0" indent="0" algn="l" defTabSz="91440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Baskerville Old Face" panose="02020602080505020303" pitchFamily="18" charset="0"/>
              </a:rPr>
              <a:t>                              Metamorphosis.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6F10E0-AEB9-403C-B403-5F2EA4CD25E3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</a:t>
            </a: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499109" y="513716"/>
            <a:ext cx="7407275" cy="599440"/>
          </a:xfrm>
        </p:spPr>
        <p:txBody>
          <a:bodyPr vert="horz" wrap="square" lIns="0" tIns="40494" rIns="0" bIns="0" anchor="b" anchorCtr="0">
            <a:normAutofit fontScale="90000"/>
          </a:bodyPr>
          <a:lstStyle/>
          <a:p>
            <a:pPr algn="l"/>
            <a:r>
              <a:rPr lang="en-US" altLang="en-US" dirty="0">
                <a:latin typeface="Baskerville Old Face" panose="02020602080505020303" pitchFamily="18" charset="0"/>
              </a:rPr>
              <a:t>        </a:t>
            </a:r>
            <a:r>
              <a:rPr lang="en-US" altLang="en-US" sz="4000" dirty="0">
                <a:solidFill>
                  <a:srgbClr val="C50B83"/>
                </a:solidFill>
                <a:latin typeface="Baskerville Old Face" panose="02020602080505020303" pitchFamily="18" charset="0"/>
              </a:rPr>
              <a:t>           KEY LESSONS</a:t>
            </a:r>
            <a:endParaRPr lang="en-US" altLang="en-US" sz="4000" b="1" dirty="0">
              <a:solidFill>
                <a:srgbClr val="C50B83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175895" y="1209040"/>
            <a:ext cx="8053705" cy="4302125"/>
          </a:xfrm>
        </p:spPr>
        <p:txBody>
          <a:bodyPr vert="horz" wrap="square" lIns="80988" tIns="40494" rIns="80988" bIns="40494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  Spiritual Metamorphosis Comprises of 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Change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of 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     the</a:t>
            </a:r>
            <a:r>
              <a:rPr lang="en-US" altLang="en-US" sz="28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Heart</a:t>
            </a: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</a:t>
            </a:r>
            <a:r>
              <a:rPr lang="en-US" altLang="en-US" sz="2800" b="1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rgbClr val="C50B83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Spirit </a:t>
            </a: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&amp; </a:t>
            </a:r>
            <a:r>
              <a:rPr lang="en-US" altLang="en-US" sz="2800" b="1" noProof="0" dirty="0">
                <a:ln>
                  <a:noFill/>
                </a:ln>
                <a:solidFill>
                  <a:srgbClr val="C50B83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Mind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r>
              <a:rPr lang="en-US" altLang="en-US" sz="2800" noProof="0" dirty="0">
                <a:ln>
                  <a:noFill/>
                </a:ln>
                <a:solidFill>
                  <a:srgbClr val="C50B83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Eze. </a:t>
            </a:r>
            <a:r>
              <a:rPr lang="en-US" altLang="en-US" sz="280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36</a:t>
            </a:r>
            <a:r>
              <a:rPr lang="en-US" altLang="en-US" sz="28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altLang="en-US" sz="280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26</a:t>
            </a: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-</a:t>
            </a:r>
            <a:r>
              <a:rPr lang="en-US" altLang="en-US" sz="280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27</a:t>
            </a: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endParaRPr lang="en-US" altLang="en-US" sz="2800" b="1" noProof="0" dirty="0">
              <a:ln>
                <a:noFill/>
              </a:ln>
              <a:solidFill>
                <a:srgbClr val="C50B83"/>
              </a:solidFill>
              <a:effectLst/>
              <a:uLnTx/>
              <a:uFillTx/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>
                <a:ln>
                  <a:noFill/>
                </a:ln>
                <a:solidFill>
                  <a:srgbClr val="C50B83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</a:t>
            </a:r>
            <a:endParaRPr lang="en-US" altLang="en-US" sz="2800" i="1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2</a:t>
            </a:r>
            <a:r>
              <a:rPr lang="en-US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  Spiritual Metamorphosis</a:t>
            </a: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is the Work of God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through the </a:t>
            </a:r>
            <a:r>
              <a:rPr lang="en-US" altLang="en-US" sz="280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Power</a:t>
            </a:r>
            <a:r>
              <a:rPr lang="en-US" altLang="en-US" sz="28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of the Holy Spirit</a:t>
            </a:r>
            <a:r>
              <a:rPr lang="en-US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 </a:t>
            </a:r>
            <a:r>
              <a:rPr lang="en-US" altLang="en-US" sz="28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Eze.36</a:t>
            </a: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altLang="en-US" sz="28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26-27.</a:t>
            </a:r>
            <a:endParaRPr lang="en-US" altLang="en-US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endParaRPr lang="en-US" altLang="en-US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3. </a:t>
            </a:r>
            <a:r>
              <a:rPr lang="en-US" altLang="en-US" sz="28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ultimate purpose of </a:t>
            </a:r>
            <a:r>
              <a:rPr lang="en-US" altLang="en-US" sz="2800" b="1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Spiritual Metamorphosis</a:t>
            </a:r>
            <a:r>
              <a:rPr lang="en-US" altLang="en-US" sz="28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is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to </a:t>
            </a:r>
            <a:r>
              <a:rPr lang="en-US" altLang="en-US" sz="2800" b="1" i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Transform / </a:t>
            </a:r>
            <a:r>
              <a:rPr lang="en-US" altLang="en-US" sz="2800" b="1" i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Configure</a:t>
            </a:r>
            <a:r>
              <a:rPr lang="en-US" altLang="en-US" sz="2800" b="1" i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/ upgrade</a:t>
            </a:r>
            <a:r>
              <a:rPr lang="en-US" altLang="en-US" sz="2800" b="1" i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believers to 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Christ</a:t>
            </a: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-</a:t>
            </a:r>
            <a:r>
              <a:rPr lang="en-US" altLang="en-US" sz="2800" b="1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like </a:t>
            </a:r>
            <a:r>
              <a:rPr lang="en-US" altLang="en-US" sz="28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in order to Serve God </a:t>
            </a:r>
            <a:r>
              <a:rPr lang="en-US" altLang="en-US" sz="28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in Truth </a:t>
            </a:r>
            <a:r>
              <a:rPr lang="en-US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&amp;</a:t>
            </a:r>
            <a:r>
              <a:rPr lang="en-US" altLang="en-US" sz="28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Spirit. </a:t>
            </a:r>
            <a:endParaRPr kumimoji="0" lang="en-US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Baskerville Old Face" panose="02020602080505020303" pitchFamily="18" charset="0"/>
              <a:sym typeface="+mn-ea"/>
            </a:endParaRP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6F10E0-AEB9-403C-B403-5F2EA4CD25E3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11163" y="357188"/>
            <a:ext cx="7407275" cy="846137"/>
          </a:xfrm>
        </p:spPr>
        <p:txBody>
          <a:bodyPr vert="horz" wrap="square" lIns="0" tIns="40494" rIns="0" bIns="0" anchor="b" anchorCtr="0"/>
          <a:lstStyle/>
          <a:p>
            <a:pPr algn="ctr"/>
            <a:r>
              <a:rPr lang="en-US" altLang="en-US" dirty="0">
                <a:solidFill>
                  <a:srgbClr val="C00000"/>
                </a:solidFill>
              </a:rPr>
              <a:t>        </a:t>
            </a:r>
            <a:r>
              <a:rPr lang="en-US" altLang="en-US" dirty="0">
                <a:solidFill>
                  <a:srgbClr val="C00000"/>
                </a:solidFill>
                <a:latin typeface="Baskerville Old Face" panose="02020602080505020303" pitchFamily="18" charset="0"/>
              </a:rPr>
              <a:t>CONCLUSION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116205" y="1203325"/>
            <a:ext cx="7990840" cy="4621530"/>
          </a:xfrm>
        </p:spPr>
        <p:txBody>
          <a:bodyPr vert="horz" wrap="square" lIns="80988" tIns="40494" rIns="80988" bIns="40494" numCol="1" anchor="t" anchorCtr="0" compatLnSpc="1">
            <a:normAutofit fontScale="92500" lnSpcReduction="20000"/>
          </a:bodyPr>
          <a:lstStyle/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Don’t Settle for a </a:t>
            </a: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Caterpillar, Pupa,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or </a:t>
            </a:r>
            <a:r>
              <a:rPr lang="en-US" altLang="en-US" sz="2800" noProof="0" dirty="0">
                <a:ln>
                  <a:noFill/>
                </a:ln>
                <a:solidFill>
                  <a:srgbClr val="C50B83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Butterfly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We were</a:t>
            </a: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/</a:t>
            </a:r>
            <a:r>
              <a:rPr lang="en-US" altLang="en-US" sz="28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are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Pre-Destined for greatness… </a:t>
            </a:r>
            <a:r>
              <a:rPr lang="en-US" altLang="en-US" sz="2800" b="1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to be 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Conformed to Christlikeness</a:t>
            </a: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 Rom. 8:29</a:t>
            </a: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</a:t>
            </a: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2 Cor.3:18</a:t>
            </a:r>
            <a:endParaRPr lang="en-US" altLang="en-US" sz="2800" noProof="0" dirty="0">
              <a:ln>
                <a:noFill/>
              </a:ln>
              <a:effectLst/>
              <a:uLnTx/>
              <a:uFillTx/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noProof="0" dirty="0">
                <a:ln>
                  <a:noFill/>
                </a:ln>
                <a:solidFill>
                  <a:srgbClr val="C50B83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NB:  </a:t>
            </a:r>
            <a:r>
              <a:rPr lang="en-US" altLang="en-US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Metamorphosis </a:t>
            </a:r>
            <a:r>
              <a:rPr lang="en-US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is Not </a:t>
            </a:r>
            <a:r>
              <a:rPr lang="en-US" altLang="en-US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just a walk in the Park</a:t>
            </a:r>
            <a:r>
              <a:rPr lang="en-US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! </a:t>
            </a:r>
            <a:endParaRPr lang="en-US" altLang="en-US" sz="2800" b="1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   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Butterfly in the Pupa must </a:t>
            </a: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push</a:t>
            </a: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its way out.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endParaRPr lang="en-US" altLang="en-US" sz="2800" noProof="0" dirty="0">
              <a:ln>
                <a:noFill/>
              </a:ln>
              <a:effectLst/>
              <a:uLnTx/>
              <a:uFillTx/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r>
              <a:rPr lang="en-US" altLang="en-US" sz="2800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</a:t>
            </a: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For The </a:t>
            </a:r>
            <a:r>
              <a:rPr lang="en-US" altLang="en-US" sz="2800" b="1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New to show up</a:t>
            </a: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</a:t>
            </a:r>
            <a:r>
              <a:rPr lang="en-US" altLang="en-US" sz="28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</a:t>
            </a: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Old Must</a:t>
            </a:r>
            <a:r>
              <a:rPr lang="en-US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give way</a:t>
            </a: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</a:t>
            </a: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(</a:t>
            </a: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</a:t>
            </a:r>
            <a:r>
              <a:rPr lang="en-US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old</a:t>
            </a: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M</a:t>
            </a:r>
            <a:r>
              <a:rPr lang="en-US" altLang="en-US" sz="2800" b="1" dirty="0" err="1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i</a:t>
            </a:r>
            <a:r>
              <a:rPr lang="en-US" altLang="en-US" sz="2800" b="1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ndset</a:t>
            </a: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</a:t>
            </a:r>
            <a:r>
              <a:rPr lang="en-US" altLang="en-US" sz="2800" b="1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Heart</a:t>
            </a: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</a:t>
            </a:r>
            <a:r>
              <a:rPr lang="en-US" altLang="en-US" sz="28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Spirit</a:t>
            </a: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... Must die</a:t>
            </a: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! 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</a:t>
            </a:r>
            <a:r>
              <a:rPr lang="en-US" altLang="en-US" sz="2800" i="1" noProof="0" dirty="0">
                <a:ln>
                  <a:noFill/>
                </a:ln>
                <a:solidFill>
                  <a:srgbClr val="C50B83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Eze. 36</a:t>
            </a:r>
            <a:r>
              <a:rPr lang="en-US" altLang="en-US" sz="2800" i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altLang="en-US" sz="2800" i="1" noProof="0" dirty="0">
                <a:ln>
                  <a:noFill/>
                </a:ln>
                <a:solidFill>
                  <a:srgbClr val="C50B83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26b.</a:t>
            </a:r>
            <a:r>
              <a:rPr lang="en-US" altLang="en-US" sz="2800" i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.. I will </a:t>
            </a:r>
            <a:r>
              <a:rPr lang="en-US" altLang="en-US" sz="2800" b="1" i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Remove</a:t>
            </a:r>
            <a:r>
              <a:rPr lang="en-US" altLang="en-US" sz="2800" i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i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your Stubborn </a:t>
            </a:r>
            <a:r>
              <a:rPr lang="en-US" altLang="en-US" sz="2800" i="1" noProof="0" dirty="0">
                <a:ln>
                  <a:noFill/>
                </a:ln>
                <a:solidFill>
                  <a:srgbClr val="C50B83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Heart</a:t>
            </a:r>
            <a:r>
              <a:rPr lang="en-US" altLang="en-US" sz="2800" i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...</a:t>
            </a:r>
            <a:endParaRPr lang="en-US" altLang="en-US" sz="28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r>
              <a:rPr lang="en-US" altLang="en-US" sz="28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endParaRPr lang="en-US" altLang="en-US" sz="2800" b="1" noProof="0" dirty="0">
              <a:ln>
                <a:noFill/>
              </a:ln>
              <a:effectLst/>
              <a:uLnTx/>
              <a:uFillTx/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None/>
              <a:defRPr/>
            </a:pPr>
            <a:endParaRPr kumimoji="0" lang="en-US" altLang="en-US" sz="2800" b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kumimoji="0" lang="en-US" altLang="en-US" sz="28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43205" marR="0" lvl="0" indent="-24320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8F6E292-61DF-4122-87B7-F98038AD8DBE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-52071" y="528319"/>
            <a:ext cx="7407275" cy="887413"/>
          </a:xfrm>
        </p:spPr>
        <p:txBody>
          <a:bodyPr vert="horz" wrap="square" lIns="0" tIns="40494" rIns="0" bIns="0" anchor="b" anchorCtr="0"/>
          <a:lstStyle/>
          <a:p>
            <a:pPr eaLnBrk="1" hangingPunct="1"/>
            <a:r>
              <a:rPr lang="en-US" altLang="en-US" b="1" i="1" dirty="0">
                <a:latin typeface="Baskerville Old Face" panose="02020602080505020303" pitchFamily="18" charset="0"/>
              </a:rPr>
              <a:t>           END OF SERMON</a:t>
            </a:r>
            <a:endParaRPr lang="en-US" altLang="en-US" dirty="0"/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80988" tIns="40494" rIns="80988" bIns="40494" anchor="t" anchorCtr="0">
            <a:normAutofit fontScale="85000" lnSpcReduction="20000"/>
          </a:bodyPr>
          <a:lstStyle/>
          <a:p>
            <a:pPr eaLnBrk="1" hangingPunct="1">
              <a:buNone/>
            </a:pPr>
            <a:endParaRPr lang="en-US" altLang="en-US" sz="2400" dirty="0">
              <a:latin typeface="Baskerville Old Face" panose="02020602080505020303" pitchFamily="18" charset="0"/>
            </a:endParaRPr>
          </a:p>
          <a:p>
            <a:pPr eaLnBrk="1" hangingPunct="1">
              <a:buNone/>
            </a:pPr>
            <a:r>
              <a:rPr lang="en-US" altLang="en-US" sz="2400" dirty="0">
                <a:latin typeface="Baskerville Old Face" panose="02020602080505020303" pitchFamily="18" charset="0"/>
              </a:rPr>
              <a:t>                                                         </a:t>
            </a:r>
          </a:p>
          <a:p>
            <a:pPr eaLnBrk="1" hangingPunct="1">
              <a:buNone/>
            </a:pPr>
            <a:r>
              <a:rPr lang="en-US" altLang="en-US" sz="2400" dirty="0">
                <a:latin typeface="Baskerville Old Face" panose="02020602080505020303" pitchFamily="18" charset="0"/>
              </a:rPr>
              <a:t>                       God bless you                            </a:t>
            </a:r>
          </a:p>
          <a:p>
            <a:pPr eaLnBrk="1" hangingPunct="1">
              <a:buNone/>
            </a:pPr>
            <a:endParaRPr lang="en-US" altLang="en-US" sz="2400" dirty="0">
              <a:latin typeface="Baskerville Old Face" panose="02020602080505020303" pitchFamily="18" charset="0"/>
            </a:endParaRPr>
          </a:p>
          <a:p>
            <a:pPr eaLnBrk="1" hangingPunct="1">
              <a:buNone/>
            </a:pPr>
            <a:endParaRPr lang="en-US" altLang="en-US" sz="2400" dirty="0">
              <a:latin typeface="Baskerville Old Face" panose="02020602080505020303" pitchFamily="18" charset="0"/>
            </a:endParaRPr>
          </a:p>
          <a:p>
            <a:pPr eaLnBrk="1" hangingPunct="1">
              <a:buNone/>
            </a:pPr>
            <a:endParaRPr lang="en-US" altLang="en-US" sz="2400" dirty="0">
              <a:latin typeface="Baskerville Old Face" panose="02020602080505020303" pitchFamily="18" charset="0"/>
            </a:endParaRPr>
          </a:p>
          <a:p>
            <a:pPr eaLnBrk="1" hangingPunct="1">
              <a:buNone/>
            </a:pPr>
            <a:endParaRPr lang="en-US" altLang="en-US" sz="2400" dirty="0">
              <a:latin typeface="Baskerville Old Face" panose="02020602080505020303" pitchFamily="18" charset="0"/>
            </a:endParaRPr>
          </a:p>
          <a:p>
            <a:pPr eaLnBrk="1" hangingPunct="1">
              <a:buNone/>
            </a:pPr>
            <a:r>
              <a:rPr lang="en-US" altLang="en-US" sz="2400" dirty="0">
                <a:latin typeface="Baskerville Old Face" panose="02020602080505020303" pitchFamily="18" charset="0"/>
              </a:rPr>
              <a:t>                                                      Rev. Dominic Mulonzi</a:t>
            </a:r>
            <a:endParaRPr lang="en-US" altLang="en-US" sz="2400" dirty="0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E2C5D65-86CF-4830-9BEC-4310BC767F10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9/20/2026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411</Words>
  <Application>Microsoft Office PowerPoint</Application>
  <PresentationFormat>Custom</PresentationFormat>
  <Paragraphs>82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Garamond</vt:lpstr>
      <vt:lpstr>Baskerville Old Face</vt:lpstr>
      <vt:lpstr>Wingdings 2</vt:lpstr>
      <vt:lpstr>Bookman Old Style</vt:lpstr>
      <vt:lpstr>Arial</vt:lpstr>
      <vt:lpstr>Organic</vt:lpstr>
      <vt:lpstr>          SUNDAY SERMON  20th  Sept. 2026          AIC Skyway Nairobi  Rev. Dominic Mulonzi 0712 097 870  </vt:lpstr>
      <vt:lpstr>SUNDAY SERMON 20th Sept. 2026 AIC SKYWAY</vt:lpstr>
      <vt:lpstr>      BIBLE READING</vt:lpstr>
      <vt:lpstr>TOPIC</vt:lpstr>
      <vt:lpstr>         INTRODUCTION</vt:lpstr>
      <vt:lpstr>                   KEY LESSONS</vt:lpstr>
      <vt:lpstr>        CONCLUSION</vt:lpstr>
      <vt:lpstr>           END OF SERMON</vt:lpstr>
    </vt:vector>
  </TitlesOfParts>
  <Manager>Rose Range</Manager>
  <Company>AzureWing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Sawyer</dc:title>
  <dc:subject>Using Information Technology 7e</dc:subject>
  <dc:creator>Linda Crane</dc:creator>
  <cp:lastModifiedBy>meshackmbithi90@gmail.com</cp:lastModifiedBy>
  <cp:revision>1083</cp:revision>
  <dcterms:created xsi:type="dcterms:W3CDTF">2005-09-07T15:11:00Z</dcterms:created>
  <dcterms:modified xsi:type="dcterms:W3CDTF">2026-09-20T06:18:50Z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88DECBD2370C4EF1B4BAFCE1E498BA15_12</vt:lpwstr>
  </property>
  <property fmtid="{D5CDD505-2E9C-101B-9397-08002B2CF9AE}" pid="3" name="KSOProductBuildVer">
    <vt:lpwstr>1033-12.1.0.28485</vt:lpwstr>
  </property>
</Properties>
</file>