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0" r:id="rId3"/>
    <p:sldId id="318" r:id="rId4"/>
    <p:sldId id="326" r:id="rId5"/>
    <p:sldId id="341" r:id="rId6"/>
    <p:sldId id="339" r:id="rId7"/>
    <p:sldId id="342" r:id="rId8"/>
    <p:sldId id="301" r:id="rId9"/>
    <p:sldId id="343" r:id="rId10"/>
    <p:sldId id="331" r:id="rId11"/>
    <p:sldId id="345" r:id="rId12"/>
    <p:sldId id="337" r:id="rId13"/>
    <p:sldId id="344" r:id="rId14"/>
    <p:sldId id="338" r:id="rId15"/>
    <p:sldId id="34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00"/>
    <a:srgbClr val="AC148F"/>
    <a:srgbClr val="FF0066"/>
    <a:srgbClr val="AF1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89261"/>
  </p:normalViewPr>
  <p:slideViewPr>
    <p:cSldViewPr showGuides="1">
      <p:cViewPr varScale="1">
        <p:scale>
          <a:sx n="73" d="100"/>
          <a:sy n="73" d="100"/>
        </p:scale>
        <p:origin x="1157" y="72"/>
      </p:cViewPr>
      <p:guideLst>
        <p:guide orient="horz" pos="2214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7C45E8-78D6-4242-968F-FF024F99DB2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6/13/2026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2334-6D75-4B69-9341-ACF998EA48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806139-A1DF-4CE3-ABBB-7616ABD480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6/13/2026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EF4485-53AF-4F0D-8E61-67B2A3EE92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392E3-AD49-0136-360E-3F8EF9C2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828C9F3-777B-4C10-730F-BAAEA4768C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344A63F9-50EF-1555-B9DD-72955E9BD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783333BE-2434-E2B2-4141-9F11C89FF794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189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DE74-FC3E-DA6D-B33C-91360510F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B8A058B-50CB-8BCE-2FB6-A997EA8692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1D98754-673C-EA44-1156-E65FEE206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A797BC2-804C-9678-1ACE-7F86CBD0BFEF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6788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9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B24261-3510-47D8-AB03-9B7EE111797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B6F260-1F73-45A2-94D8-536F8A1E852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82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C298F9-001E-4BE3-A50A-E9E34A110B4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9753491-8723-47B0-8034-04C861A90CC5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8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70BD9AA-D280-43A7-991E-5BE6CB4F5EE5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126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74FA3F-100C-4DC6-9882-409AA6EAB65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AF269E-D606-4B5F-8709-C7BC1C911D5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7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DDDCB5-A060-4F2B-A50D-CF0844846A3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9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394A07-55B4-4129-8D63-2024D69A3EF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7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FEE8F2-BF08-4B37-A581-89437504423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798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394A07-55B4-4129-8D63-2024D69A3EF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9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394A07-55B4-4129-8D63-2024D69A3EF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1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/>
          </p:cNvSpPr>
          <p:nvPr>
            <p:ph type="ctrTitle"/>
          </p:nvPr>
        </p:nvSpPr>
        <p:spPr>
          <a:xfrm>
            <a:off x="1219200" y="314325"/>
            <a:ext cx="5826125" cy="3200400"/>
          </a:xfrm>
        </p:spPr>
        <p:txBody>
          <a:bodyPr vert="horz" wrap="square" lIns="91440" tIns="45720" rIns="91440" bIns="45720" anchor="b" anchorCtr="0"/>
          <a:lstStyle/>
          <a:p>
            <a:pPr defTabSz="457200" eaLnBrk="1" hangingPunct="1">
              <a:buClrTx/>
              <a:buSzTx/>
              <a:buFontTx/>
            </a:pPr>
            <a:r>
              <a:rPr lang="en-US" altLang="en-US" sz="4400" kern="1200" dirty="0">
                <a:solidFill>
                  <a:srgbClr val="FF0066"/>
                </a:solidFill>
                <a:latin typeface="Bookman Old Style" panose="02050604050505020204" pitchFamily="18" charset="0"/>
                <a:ea typeface="+mj-ea"/>
                <a:cs typeface="+mj-cs"/>
              </a:rPr>
              <a:t>    14. 06. 2026</a:t>
            </a:r>
            <a:br>
              <a:rPr lang="en-US" altLang="en-US" sz="4400" kern="1200" dirty="0">
                <a:solidFill>
                  <a:srgbClr val="FF3399"/>
                </a:solidFill>
                <a:latin typeface="Bookman Old Style" panose="02050604050505020204" pitchFamily="18" charset="0"/>
                <a:ea typeface="+mj-ea"/>
                <a:cs typeface="+mj-cs"/>
              </a:rPr>
            </a:br>
            <a:endParaRPr lang="en-US" altLang="en-US" sz="4400" kern="1200" dirty="0">
              <a:solidFill>
                <a:srgbClr val="FF3399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14725"/>
            <a:ext cx="6400800" cy="1930400"/>
          </a:xfrm>
        </p:spPr>
        <p:txBody>
          <a:bodyPr vert="horz" wrap="square" lIns="91440" tIns="45720" rIns="91440" bIns="45720" numCol="1" rtlCol="0" anchor="t" anchorCtr="0" compatLnSpc="1">
            <a:normAutofit fontScale="8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A.I.C Skyway, Nairobi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Pr. </a:t>
            </a:r>
            <a:r>
              <a:rPr lang="en-US" altLang="en-US" sz="4000" b="1" dirty="0">
                <a:latin typeface="Bookman Old Style" panose="02050604050505020204" pitchFamily="18" charset="0"/>
              </a:rPr>
              <a:t>MESHACK MBITHI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Wingdings 3" panose="05040102010807070707" pitchFamily="18" charset="2"/>
              <a:buNone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7538" y="85725"/>
            <a:ext cx="5368925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SUNDAY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SERVICE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685800" y="228600"/>
            <a:ext cx="8030210" cy="5701030"/>
          </a:xfrm>
        </p:spPr>
        <p:txBody>
          <a:bodyPr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altLang="en-US" sz="2800" dirty="0"/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GB" sz="2800" b="1" kern="100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GB" sz="3600" b="1" kern="100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GB" sz="3600" b="1" u="sng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</a:t>
            </a:r>
            <a:r>
              <a:rPr lang="en-GB" sz="3600" b="1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Thess 5:17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Col4:2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 strengthens our relationship with God.</a:t>
            </a:r>
            <a:endParaRPr lang="en-US" sz="28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prayer we receive guidance, strength, and peace.</a:t>
            </a:r>
            <a:endParaRPr lang="en-US" altLang="en-US" sz="2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800" dirty="0">
                <a:solidFill>
                  <a:srgbClr val="00B050"/>
                </a:solidFill>
                <a:latin typeface="Bookman Old Style" panose="02050604050505020204" pitchFamily="18" charset="0"/>
              </a:rPr>
              <a:t>    </a:t>
            </a:r>
            <a:endParaRPr lang="en-US" altLang="en-US" sz="2800" i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2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   </a:t>
            </a:r>
            <a:endParaRPr lang="en-US" altLang="en-US" sz="28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F9F7-1C9D-46DA-7CEA-D6259B67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999F6-634E-C9B5-E34F-5C8D97A17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31531"/>
            <a:ext cx="12362935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4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990600"/>
            <a:ext cx="7772400" cy="5257800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GB" sz="3200" b="1" kern="100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3.  </a:t>
            </a:r>
            <a:r>
              <a:rPr lang="en-GB" sz="3200" b="1" u="sng" kern="100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Fellowship</a:t>
            </a:r>
            <a:endParaRPr lang="en-US" sz="2800" b="1" u="sng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Hebrews 10:24–25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 designed believers to grow together.</a:t>
            </a:r>
            <a:endParaRPr lang="en-US" sz="20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Fellowship provides: </a:t>
            </a:r>
            <a:r>
              <a:rPr lang="en-GB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encouragement</a:t>
            </a: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accountability</a:t>
            </a: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GB" sz="32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Isolation often leads to spiritual decline.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32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B8A1-067E-E964-3A87-D550AAA9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84571F-EB05-3B46-4C04-FF3E66A3B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76200"/>
            <a:ext cx="1213695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9923-5EBA-F83A-1E47-48AC4C7F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263"/>
            <a:ext cx="6799262" cy="1303337"/>
          </a:xfrm>
        </p:spPr>
        <p:txBody>
          <a:bodyPr/>
          <a:lstStyle/>
          <a:p>
            <a:r>
              <a:rPr lang="en-US" sz="4000" b="1" u="sng" dirty="0">
                <a:solidFill>
                  <a:srgbClr val="FF0000"/>
                </a:solidFill>
                <a:latin typeface="Baskerville Old Face" panose="02020602080505020303" pitchFamily="18" charset="0"/>
                <a:cs typeface="Baskerville Old Face" panose="02020602080505020303" pitchFamily="18" charset="0"/>
                <a:sym typeface="+mn-ea"/>
              </a:rPr>
              <a:t>CONCLUSION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04F46-AD42-4E3B-93DF-3D1A2803D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59" y="1371600"/>
            <a:ext cx="7848600" cy="4487863"/>
          </a:xfrm>
        </p:spPr>
        <p:txBody>
          <a:bodyPr>
            <a:normAutofit fontScale="92500" lnSpcReduction="20000"/>
          </a:bodyPr>
          <a:lstStyle/>
          <a:p>
            <a:pPr marL="0" marR="0">
              <a:buNone/>
            </a:pPr>
            <a:r>
              <a:rPr lang="en-GB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strong Christian life is built on three essential pillars: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GB" sz="30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God's Word</a:t>
            </a:r>
            <a:r>
              <a:rPr lang="en-GB" sz="30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feeding the soul.</a:t>
            </a:r>
            <a:endParaRPr lang="en-US" sz="30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GB" sz="30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</a:t>
            </a:r>
            <a:r>
              <a:rPr lang="en-GB" sz="30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connecting with God.</a:t>
            </a:r>
            <a:endParaRPr lang="en-US" sz="30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GB" sz="30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Fellowship</a:t>
            </a:r>
            <a:r>
              <a:rPr lang="en-GB" sz="30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growing together with other believers.</a:t>
            </a:r>
            <a:endParaRPr lang="en-US" sz="30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GB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these </a:t>
            </a:r>
            <a:r>
              <a:rPr lang="en-GB" sz="30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pillars </a:t>
            </a:r>
            <a:r>
              <a:rPr lang="en-GB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firmly established, believers become </a:t>
            </a:r>
            <a:r>
              <a:rPr lang="en-GB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spiritually mature</a:t>
            </a:r>
            <a:r>
              <a:rPr lang="en-GB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fruitful</a:t>
            </a:r>
            <a:r>
              <a:rPr lang="en-GB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steadfast in their walk with Christ</a:t>
            </a:r>
            <a:r>
              <a:rPr lang="en-GB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2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6BE6-B0F6-EE60-B173-D6848DB2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A1BE7-3F1E-3F09-868C-4178D1544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228600"/>
            <a:ext cx="12591706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8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E1BB-3370-E857-77B0-8D3AE1DD0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D4B2EA-B6EC-E26B-00E4-318772AA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822D5A-624F-33D4-02C8-E76EAE08A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19559"/>
            <a:ext cx="12172187" cy="70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1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65679" y="1217738"/>
            <a:ext cx="7053263" cy="3657600"/>
          </a:xfrm>
        </p:spPr>
        <p:txBody>
          <a:bodyPr vert="horz" wrap="square" lIns="91440" tIns="45720" rIns="91440" bIns="45720" numCol="1" rtlCol="0" anchor="t" anchorCtr="0" compatLnSpc="1">
            <a:normAutofit fontScale="25000" lnSpcReduction="20000"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endParaRPr kumimoji="0" lang="en-US" altLang="en-US" sz="1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r>
              <a:rPr lang="en-US" altLang="en-US" sz="16000" baseline="30000" dirty="0">
                <a:solidFill>
                  <a:srgbClr val="FF0000"/>
                </a:solidFill>
                <a:latin typeface="Bookman Old Style" panose="02050604050505020204" pitchFamily="18" charset="0"/>
              </a:rPr>
              <a:t>ST</a:t>
            </a: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kumimoji="0" lang="en-US" altLang="en-US" sz="1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Reading</a:t>
            </a: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kumimoji="0" lang="en-US" altLang="en-US" sz="1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Hebrews </a:t>
            </a:r>
            <a:r>
              <a:rPr lang="en-US" altLang="en-US" sz="16000" b="1" dirty="0">
                <a:latin typeface="Bookman Old Style" panose="02050604050505020204" pitchFamily="18" charset="0"/>
              </a:rPr>
              <a:t>10</a:t>
            </a:r>
            <a:r>
              <a:rPr kumimoji="0" lang="en-US" altLang="en-US" sz="1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:22-25    </a:t>
            </a:r>
          </a:p>
          <a:p>
            <a:pPr algn="ctr" eaLnBrk="1" fontAlgn="auto" hangingPunct="1">
              <a:buNone/>
              <a:defRPr/>
            </a:pP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  <a:r>
              <a:rPr lang="en-US" altLang="en-US" sz="16000" baseline="30000" dirty="0">
                <a:solidFill>
                  <a:srgbClr val="FF0000"/>
                </a:solidFill>
                <a:latin typeface="Bookman Old Style" panose="02050604050505020204" pitchFamily="18" charset="0"/>
              </a:rPr>
              <a:t>nd</a:t>
            </a: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kumimoji="0" lang="en-US" altLang="en-US" sz="1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Reading</a:t>
            </a:r>
            <a:r>
              <a:rPr lang="en-US" altLang="en-US" sz="160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</a:p>
          <a:p>
            <a:pPr algn="ctr" eaLnBrk="1" fontAlgn="auto" hangingPunct="1">
              <a:buNone/>
              <a:defRPr/>
            </a:pPr>
            <a:r>
              <a:rPr kumimoji="0" lang="en-US" alt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en-US" altLang="en-US" sz="16000" b="1" dirty="0">
                <a:latin typeface="Bookman Old Style" panose="02050604050505020204" pitchFamily="18" charset="0"/>
              </a:rPr>
              <a:t>Acts 2</a:t>
            </a:r>
            <a:r>
              <a:rPr kumimoji="0" lang="en-US" altLang="en-US" sz="1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:42-47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kumimoji="0" lang="en-US" altLang="en-US" sz="131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kumimoji="0" lang="en-US" alt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Wingdings" panose="05000000000000000000" pitchFamily="2" charset="2"/>
              <a:buNone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 bwMode="auto">
          <a:xfrm>
            <a:off x="3200400" y="0"/>
            <a:ext cx="2057400" cy="6858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</a:ln>
        </p:spPr>
        <p:txBody>
          <a:bodyPr anchor="b"/>
          <a:lstStyle/>
          <a:p>
            <a:pPr marR="0" defTabSz="914400">
              <a:lnSpc>
                <a:spcPct val="90000"/>
              </a:lnSpc>
              <a:buClrTx/>
              <a:buSzTx/>
              <a:buFontTx/>
              <a:buNone/>
              <a:defRPr/>
            </a:pPr>
            <a:endParaRPr kumimoji="0" lang="en-US" sz="3600" b="1" kern="0" cap="none" spc="0" normalizeH="0" baseline="0" noProof="0" dirty="0"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E44A34-CE8A-BA1D-4DF7-C89CD26E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1209675" y="144145"/>
            <a:ext cx="6248400" cy="609600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3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br>
              <a:rPr kumimoji="0" lang="en-US" altLang="en-US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en-US" sz="2400" b="0" i="0" u="none" strike="noStrike" kern="1200" cap="none" spc="0" normalizeH="0" baseline="0" noProof="0" dirty="0">
              <a:ln w="3175" cmpd="sng"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362950" cy="511365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lvl="0" indent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GB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Pillars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foundational spiritual practices and principles established by God that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believer's growth in Christ.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"/>
            </a:pP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Just as a building needs strong </a:t>
            </a:r>
            <a:r>
              <a:rPr lang="en-GB" sz="3200" b="1" kern="100" dirty="0">
                <a:solidFill>
                  <a:srgbClr val="00B05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pillars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 , a Christian needs biblical foundations to grow strong in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faith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obedience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>
                <a:solidFill>
                  <a:srgbClr val="7030A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en-GB" sz="3200" b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kern="100" dirty="0">
              <a:solidFill>
                <a:srgbClr val="00B0F0"/>
              </a:solidFill>
              <a:latin typeface="New times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E94-7C99-52BD-A753-07558FD9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69425982-26D1-439B-3A28-18D9DA863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144145"/>
            <a:ext cx="6248400" cy="609600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en-US" sz="2400" b="0" i="0" u="none" strike="noStrike" kern="1200" cap="none" spc="0" normalizeH="0" baseline="0" noProof="0" dirty="0">
              <a:ln w="3175" cmpd="sng"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9ED85C4-AF0E-3108-3C48-ED4E0BFF52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362950" cy="511365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300CB-D8C3-EF09-9B9B-A62D63E13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14049629" cy="79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66C97-95F2-3707-0591-DED3D1ACC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6F8E5804-732A-7A61-4CB9-7E09C4F33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-152400"/>
            <a:ext cx="6248400" cy="609600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</a:t>
            </a:r>
            <a:br>
              <a:rPr kumimoji="0" lang="en-US" altLang="en-US" sz="24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en-US" sz="2400" b="0" i="0" u="none" strike="noStrike" kern="1200" cap="none" spc="0" normalizeH="0" baseline="0" noProof="0" dirty="0">
              <a:ln w="3175" cmpd="sng"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78DD050-62FB-77F8-59AC-A60D536F6B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362950" cy="511365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R="0" lvl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en-GB" sz="3200" b="1" kern="100" dirty="0">
                <a:solidFill>
                  <a:srgbClr val="00B0F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Spiritual growth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GB" sz="3200" b="1" kern="100" dirty="0">
                <a:solidFill>
                  <a:srgbClr val="00B05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ongoing process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 by which believers are transformed into the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likeness of Christ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through the work of the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Holy Spirit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and their active response to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God's Word 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3200" b="1" kern="100" dirty="0">
                <a:solidFill>
                  <a:srgbClr val="7030A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kern="100" dirty="0">
              <a:solidFill>
                <a:srgbClr val="000000"/>
              </a:solidFill>
              <a:latin typeface="New times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GB" sz="2400" b="1" i="1" kern="100" dirty="0">
                <a:solidFill>
                  <a:srgbClr val="000000"/>
                </a:solidFill>
                <a:latin typeface="New times roman"/>
                <a:ea typeface="Times New Roman" panose="02020603050405020304" pitchFamily="18" charset="0"/>
                <a:cs typeface="Times New Roman" panose="02020603050405020304" pitchFamily="18" charset="0"/>
              </a:rPr>
              <a:t>Spiritual Growth. </a:t>
            </a:r>
            <a:r>
              <a:rPr lang="en-GB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Peter 3:18 </a:t>
            </a:r>
            <a:endParaRPr lang="en-GB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GB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Becoming Like Christ. </a:t>
            </a:r>
            <a:r>
              <a:rPr lang="en-GB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Romans 8:29 </a:t>
            </a:r>
            <a:endParaRPr lang="en-GB" sz="2400" b="1" i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marR="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GB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Holy Spirit's Work.</a:t>
            </a:r>
            <a:r>
              <a:rPr lang="en-GB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Corinthians 3:18 </a:t>
            </a:r>
            <a:r>
              <a:rPr lang="en-GB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0020" marR="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GB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Participation Is Required. </a:t>
            </a:r>
            <a:r>
              <a:rPr lang="en-GB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Philippians 2:12–13 </a:t>
            </a:r>
            <a:endParaRPr lang="en-US" sz="2000" b="1" i="1" kern="100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0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GB" sz="2400" b="1" kern="100" dirty="0">
              <a:solidFill>
                <a:srgbClr val="EE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6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932B-7F70-8B0D-54AB-7FBC6A79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DE7A30-B969-3746-14C7-5ECC33B19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746" y="-76200"/>
            <a:ext cx="13161491" cy="740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7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681672" y="-13138"/>
            <a:ext cx="7780655" cy="882650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lvl="0" algn="ctr" defTabSz="457200">
              <a:lnSpc>
                <a:spcPct val="100000"/>
              </a:lnSpc>
              <a:defRPr/>
            </a:pPr>
            <a:r>
              <a:rPr lang="en-GB" b="1" kern="100" dirty="0">
                <a:solidFill>
                  <a:srgbClr val="0F476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b="1" u="sng" kern="100" dirty="0">
                <a:solidFill>
                  <a:srgbClr val="EE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Word of God </a:t>
            </a:r>
            <a:endParaRPr kumimoji="0" lang="en-US" altLang="en-US" sz="4000" b="0" i="0" u="sng" strike="noStrike" kern="1200" cap="none" spc="0" normalizeH="0" baseline="0" noProof="0" dirty="0">
              <a:ln w="3175" cmpd="sng"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1672" y="762000"/>
            <a:ext cx="7836535" cy="511746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GB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Spiritual maturity comes through knowing and obeying Scripture.</a:t>
            </a:r>
            <a:br>
              <a:rPr lang="en-GB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Knowing the Word of God:</a:t>
            </a:r>
            <a:br>
              <a:rPr lang="en-US" sz="2400" b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Brings Depth to Your Spiritual Life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 3:16</a:t>
            </a:r>
            <a:r>
              <a:rPr lang="en-US" sz="24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Jos1:8</a:t>
            </a:r>
            <a:r>
              <a:rPr lang="en-US" sz="24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Protects You from Deception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Acts 17:11, Mat 24:24</a:t>
            </a:r>
          </a:p>
          <a:p>
            <a:pPr marL="4572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Gives Power Over Temptation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 4:1-11, Ps 119:11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Clarifies the Voice of the Holy Spirit</a:t>
            </a: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16:13, John 14:26</a:t>
            </a:r>
            <a:b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Strengthens Your Ability to Stand Strong in Difficult Seasons.</a:t>
            </a:r>
            <a:r>
              <a:rPr lang="en-US" sz="24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Eph 6:17 , Psalm 1:2-3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2400" b="1" kern="100" dirty="0">
              <a:solidFill>
                <a:srgbClr val="0F476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F0E85-D18F-1205-C711-1F2469FAD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7E8A36EF-724A-965C-27A2-3D49DFAA5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672" y="-13138"/>
            <a:ext cx="7780655" cy="882650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lvl="0" algn="ctr" defTabSz="457200">
              <a:lnSpc>
                <a:spcPct val="100000"/>
              </a:lnSpc>
              <a:defRPr/>
            </a:pPr>
            <a:endParaRPr kumimoji="0" lang="en-US" altLang="en-US" sz="4000" b="0" i="0" u="sng" strike="noStrike" kern="1200" cap="none" spc="0" normalizeH="0" baseline="0" noProof="0" dirty="0">
              <a:ln w="3175" cmpd="sng"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A540CEB-93E6-A33B-1B71-D032DBCC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76200"/>
            <a:ext cx="12977940" cy="73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0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579</TotalTime>
  <Words>409</Words>
  <Application>Microsoft Office PowerPoint</Application>
  <PresentationFormat>On-screen Show (4:3)</PresentationFormat>
  <Paragraphs>76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Aptos</vt:lpstr>
      <vt:lpstr>Aptos Display</vt:lpstr>
      <vt:lpstr>Arial</vt:lpstr>
      <vt:lpstr>Baskerville Old Face</vt:lpstr>
      <vt:lpstr>Bookman Old Style</vt:lpstr>
      <vt:lpstr>Calibri</vt:lpstr>
      <vt:lpstr>Century Gothic</vt:lpstr>
      <vt:lpstr>Garamond</vt:lpstr>
      <vt:lpstr>New times roman</vt:lpstr>
      <vt:lpstr>Times New Roman</vt:lpstr>
      <vt:lpstr>Wingdings</vt:lpstr>
      <vt:lpstr>Wingdings 2</vt:lpstr>
      <vt:lpstr>Wingdings 3</vt:lpstr>
      <vt:lpstr>Savon</vt:lpstr>
      <vt:lpstr>    14. 06. 2026 </vt:lpstr>
      <vt:lpstr>PowerPoint Presentation</vt:lpstr>
      <vt:lpstr>PowerPoint Presentation</vt:lpstr>
      <vt:lpstr>                             INTRODUCTION                            </vt:lpstr>
      <vt:lpstr>                                                        </vt:lpstr>
      <vt:lpstr>                                                         </vt:lpstr>
      <vt:lpstr>PowerPoint Presentation</vt:lpstr>
      <vt:lpstr>1. The Word of God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selecting an automated library system</dc:title>
  <dc:creator>USER</dc:creator>
  <cp:lastModifiedBy>USER</cp:lastModifiedBy>
  <cp:revision>2342</cp:revision>
  <dcterms:created xsi:type="dcterms:W3CDTF">2010-10-20T09:05:00Z</dcterms:created>
  <dcterms:modified xsi:type="dcterms:W3CDTF">2026-06-13T15:18:28Z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162045BF2BA44805A44ECD2DB61FF656</vt:lpwstr>
  </property>
  <property fmtid="{D5CDD505-2E9C-101B-9397-08002B2CF9AE}" pid="3" name="KSOProductBuildVer">
    <vt:lpwstr>1033-11.2.0.10351</vt:lpwstr>
  </property>
</Properties>
</file>